
<file path=[Content_Types].xml><?xml version="1.0" encoding="utf-8"?>
<Types xmlns="http://schemas.openxmlformats.org/package/2006/content-types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Master+xml" PartName="/ppt/slideMasters/slideMaster1.xml"/>
  <Override ContentType="application/vnd.openxmlformats-officedocument.theme+xml" PartName="/ppt/theme/theme1.xml"/>
  <Override ContentType="application/vnd.openxmlformats-officedocument.presentationml.notesMaster+xml" PartName="/ppt/notesMasters/notesMaster1.xml"/>
  <Override ContentType="application/vnd.openxmlformats-officedocument.theme+xml" PartName="/ppt/theme/theme2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Default ContentType="image/jpeg" Extension="jpg"/>
  <Default ContentType="image/png" Extension="png"/>
  <Default ContentType="image/jpeg" Extension="jpeg"/>
  <Override ContentType="application/vnd.openxmlformats-officedocument.presentationml.presentation.main+xml" PartName="/ppt/presentation.xml"/>
  <Default ContentType="application/xml" Extension="xml"/>
  <Default ContentType="application/vnd.openxmlformats-package.relationships+xml" Extension="rels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/ppt/media/image1.png" Type="http://schemas.openxmlformats.org/officeDocument/2006/relationships/image"/><Relationship Id="rId2" Target="/ppt/media/image2.jpeg" Type="http://schemas.openxmlformats.org/officeDocument/2006/relationships/image"/><Relationship Id="rId3" Target="/ppt/media/image3.png" Type="http://schemas.openxmlformats.org/officeDocument/2006/relationships/image"/><Relationship Id="rId4" Target="/ppt/media/image4.png" Type="http://schemas.openxmlformats.org/officeDocument/2006/relationships/image"/><Relationship Id="rId5" Target="/ppt/media/image5.png" Type="http://schemas.openxmlformats.org/officeDocument/2006/relationships/image"/><Relationship Id="rId6" Target="/ppt/media/image6.png" Type="http://schemas.openxmlformats.org/officeDocument/2006/relationships/image"/><Relationship Id="rId7" Target="/ppt/media/image7.png" Type="http://schemas.openxmlformats.org/officeDocument/2006/relationships/image"/><Relationship Id="rId8" Target="/ppt/media/image8.png" Type="http://schemas.openxmlformats.org/officeDocument/2006/relationships/image"/><Relationship Id="rId9" Target="/ppt/media/image9.png" Type="http://schemas.openxmlformats.org/officeDocument/2006/relationships/image"/><Relationship Id="rId10" Target="/ppt/media/image10.jpg" Type="http://schemas.openxmlformats.org/officeDocument/2006/relationships/image"/><Relationship Id="rId11" Target="/ppt/media/image11.jpg" Type="http://schemas.openxmlformats.org/officeDocument/2006/relationships/image"/><Relationship Id="rId12" Target="ppt/media/img_cc_black.png" Type="http://schemas.openxmlformats.org/officeDocument/2006/relationships/image"/><Relationship Id="rId13" Target="ppt/presentation.xml" Type="http://schemas.openxmlformats.org/officeDocument/2006/relationships/officeDocument"/><Relationship Id="rId14" Target="docProps/core.xml" Type="http://schemas.openxmlformats.org/package/2006/relationships/metadata/core-properties"/><Relationship Id="rId15" Target="docProps/app.xml" Type="http://schemas.openxmlformats.org/officeDocument/2006/relationships/extended-properties"/></Relationships>
</file>

<file path=ppt/presentation.xml><?xml version="1.0" encoding="utf-8"?>
<p:presentation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embedTrueTypeFonts="1" saveSubsetFonts="1">
  <p:sldMasterIdLst>
    <p:sldMasterId id="2147483648" r:id="rId1"/>
  </p:sldMasterIdLst>
  <p:notesMasterIdLst>
    <p:notesMasterId r:id="rId3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9144000" cy="6858000" type="screen4x3"/>
  <p:notesSz cx="9144000" cy="6858000"/>
  <p:embeddedFontLst/>
  <p:custDataLst/>
  <p:defaultTextStyle>
    <a:defPPr>
      <a:defRPr lang="en-US"/>
    </a:defPPr>
    <a:lvl1pPr algn="l" lvl="0" rtl="false">
      <a:spcBef>
        <a:spcPct val="0"/>
      </a:spcBef>
      <a:spcAft>
        <a:spcPct val="0"/>
      </a:spcAft>
      <a:defRPr dirty="0" lang="en-US" sz="1800">
        <a:solidFill>
          <a:schemeClr val="tx1"/>
        </a:solidFill>
        <a:latin typeface="Arial"/>
      </a:defRPr>
    </a:lvl1pPr>
    <a:lvl2pPr algn="l" lvl="1" marL="457200" rtl="false">
      <a:spcBef>
        <a:spcPct val="0"/>
      </a:spcBef>
      <a:spcAft>
        <a:spcPct val="0"/>
      </a:spcAft>
      <a:defRPr dirty="0" lang="en-US" sz="1800">
        <a:solidFill>
          <a:schemeClr val="tx1"/>
        </a:solidFill>
        <a:latin typeface="Arial"/>
      </a:defRPr>
    </a:lvl2pPr>
    <a:lvl3pPr algn="l" lvl="2" marL="914400" rtl="false">
      <a:spcBef>
        <a:spcPct val="0"/>
      </a:spcBef>
      <a:spcAft>
        <a:spcPct val="0"/>
      </a:spcAft>
      <a:defRPr dirty="0" lang="en-US" sz="1800">
        <a:solidFill>
          <a:schemeClr val="tx1"/>
        </a:solidFill>
        <a:latin typeface="Arial"/>
      </a:defRPr>
    </a:lvl3pPr>
    <a:lvl4pPr algn="l" lvl="3" marL="1371600" rtl="false">
      <a:spcBef>
        <a:spcPct val="0"/>
      </a:spcBef>
      <a:spcAft>
        <a:spcPct val="0"/>
      </a:spcAft>
      <a:defRPr dirty="0" lang="en-US" sz="1800">
        <a:solidFill>
          <a:schemeClr val="tx1"/>
        </a:solidFill>
        <a:latin typeface="Arial"/>
      </a:defRPr>
    </a:lvl4pPr>
    <a:lvl5pPr algn="l" lvl="4" marL="1828800" rtl="false">
      <a:spcBef>
        <a:spcPct val="0"/>
      </a:spcBef>
      <a:spcAft>
        <a:spcPct val="0"/>
      </a:spcAft>
      <a:defRPr dirty="0" lang="en-US" sz="1800">
        <a:solidFill>
          <a:schemeClr val="tx1"/>
        </a:solidFill>
        <a:latin typeface="Arial"/>
      </a:defRPr>
    </a:lvl5pPr>
    <a:lvl6pPr algn="l" lvl="5" marL="2286000" rtl="false">
      <a:defRPr dirty="0" lang="en-US" sz="1800">
        <a:solidFill>
          <a:schemeClr val="tx1"/>
        </a:solidFill>
        <a:latin typeface="Arial"/>
      </a:defRPr>
    </a:lvl6pPr>
    <a:lvl7pPr algn="l" lvl="6" marL="2743200" rtl="false">
      <a:defRPr dirty="0" lang="en-US" sz="1800">
        <a:solidFill>
          <a:schemeClr val="tx1"/>
        </a:solidFill>
        <a:latin typeface="Arial"/>
      </a:defRPr>
    </a:lvl7pPr>
    <a:lvl8pPr algn="l" lvl="7" marL="3200400" rtl="false">
      <a:defRPr dirty="0" lang="en-US" sz="1800">
        <a:solidFill>
          <a:schemeClr val="tx1"/>
        </a:solidFill>
        <a:latin typeface="Arial"/>
      </a:defRPr>
    </a:lvl8pPr>
    <a:lvl9pPr algn="l" lvl="8" marL="3657600" rtl="false">
      <a:defRPr dirty="0" lang="en-US" sz="1800">
        <a:solidFill>
          <a:schemeClr val="tx1"/>
        </a:solidFill>
        <a:latin typeface="Arial"/>
      </a:defRPr>
    </a:lvl9pPr>
  </p:defaultTextStyle>
</p:presentation>
</file>

<file path=ppt/presProps.xml><?xml version="1.0" encoding="utf-8"?>
<p:presentationPr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showPr showNarration="1">
    <p:sldAll/>
  </p:showPr>
</p:presentationPr>
</file>

<file path=ppt/tableStyles.xml><?xml version="1.0" encoding="utf-8"?>
<a:tblStyleLs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def="{5C22544A-7EE6-4342-B048-85BDC9FD1C3A}"/>
</file>

<file path=ppt/viewProps.xml><?xml version="1.0" encoding="utf-8"?>
<p:viewPr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normalViewPr showOutlineIcons="false">
    <p:restoredLeft sz="15620"/>
    <p:restoredTop sz="94660"/>
  </p:normalViewPr>
  <p:slideViewPr>
    <p:cSldViewPr>
      <p:cViewPr varScale="true">
        <p:scale>
          <a:sx d="100" n="73"/>
          <a:sy d="100" n="73"/>
        </p:scale>
        <p:origin x="-1110" y="-102"/>
      </p:cViewPr>
      <p:guideLst>
        <p:guide orient="horz" pos="2160"/>
        <p:guide pos="2880"/>
      </p:guideLst>
    </p:cSldViewPr>
  </p:slideViewPr>
  <p:notesTextViewPr>
    <p:cViewPr>
      <p:scale>
        <a:sx d="100" n="100"/>
        <a:sy d="100" n="100"/>
      </p:scale>
      <p:origin x="0" y="0"/>
    </p:cViewPr>
  </p:notesTextViewPr>
  <p:gridSpacing cx="78028800" cy="780288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2" Target="theme/theme1.xml" Type="http://schemas.openxmlformats.org/officeDocument/2006/relationships/theme"/><Relationship Id="rId3" Target="notesMasters/notesMaster1.xml" Type="http://schemas.openxmlformats.org/officeDocument/2006/relationships/notesMaster"/><Relationship Id="rId4" Target="theme/theme2.xml" Type="http://schemas.openxmlformats.org/officeDocument/2006/relationships/theme"/><Relationship Id="rId5" Target="slides/slide1.xml" Type="http://schemas.openxmlformats.org/officeDocument/2006/relationships/slide"/><Relationship Id="rId6" Target="slides/slide2.xml" Type="http://schemas.openxmlformats.org/officeDocument/2006/relationships/slide"/><Relationship Id="rId7" Target="slides/slide3.xml" Type="http://schemas.openxmlformats.org/officeDocument/2006/relationships/slide"/><Relationship Id="rId8" Target="slides/slide4.xml" Type="http://schemas.openxmlformats.org/officeDocument/2006/relationships/slide"/><Relationship Id="rId9" Target="slides/slide5.xml" Type="http://schemas.openxmlformats.org/officeDocument/2006/relationships/slide"/><Relationship Id="rId10" Target="slides/slide6.xml" Type="http://schemas.openxmlformats.org/officeDocument/2006/relationships/slide"/><Relationship Id="rId11" Target="slides/slide7.xml" Type="http://schemas.openxmlformats.org/officeDocument/2006/relationships/slide"/><Relationship Id="rId12" Target="slides/slide8.xml" Type="http://schemas.openxmlformats.org/officeDocument/2006/relationships/slide"/><Relationship Id="rId13" Target="slides/slide9.xml" Type="http://schemas.openxmlformats.org/officeDocument/2006/relationships/slide"/><Relationship Id="rId14" Target="slides/slide10.xml" Type="http://schemas.openxmlformats.org/officeDocument/2006/relationships/slide"/><Relationship Id="rId15" Target="slides/slide11.xml" Type="http://schemas.openxmlformats.org/officeDocument/2006/relationships/slide"/><Relationship Id="rId16" Target="slides/slide12.xml" Type="http://schemas.openxmlformats.org/officeDocument/2006/relationships/slide"/><Relationship Id="rId17" Target="tableStyles.xml" Type="http://schemas.openxmlformats.org/officeDocument/2006/relationships/tableStyles"/><Relationship Id="rId18" Target="presProps.xml" Type="http://schemas.openxmlformats.org/officeDocument/2006/relationships/presProps"/><Relationship Id="rId19" Target="viewProps.xml" Type="http://schemas.openxmlformats.org/officeDocument/2006/relationships/viewProps"/></Relationships>
</file>

<file path=ppt/media/image1.png>
</file>

<file path=ppt/media/image10.jpg>
</file>

<file path=ppt/media/image1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g_cc_black.png>
</file>

<file path=ppt/notesMasters/_rels/notesMaster1.xml.rels><?xml version="1.0" encoding="UTF-8" standalone="no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p="http://schemas.openxmlformats.org/presentationml/2006/main" xmlns:a="http://schemas.openxmlformats.org/drawing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sz="quarter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idx="1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44B65459-4C01-9248-BDAA-F28591FAF6F5}" type="datetimeFigureOut">
              <a:rPr lang="en-US" smtClean="0"/>
              <a:t>4/4/17</a:t>
            </a:fld>
            <a:endParaRPr lang="en-US"/>
          </a:p>
        </p:txBody>
      </p:sp>
      <p:sp>
        <p:nvSpPr>
          <p:cNvPr id="4" name="Slide Image Placeholder 3"/>
          <p:cNvSpPr>
            <a:spLocks noChangeAspect="1" noGrp="1" noRot="1"/>
          </p:cNvSpPr>
          <p:nvPr>
            <p:ph idx="2"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idx="3" sz="quarter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bIns="45720" lIns="91440" rIns="91440" rtlCol="0" tIns="45720"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idx="4" sz="quarter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5" sz="quarter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69327042-6B61-B148-8485-8BBBFAA13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321138"/>
      </p:ext>
    </p:extLst>
  </p:cSld>
  <p:clrMap accent1="accent1" accent2="accent2" accent3="accent3" accent4="accent4" accent5="accent5" accent6="accent6" bg1="lt1" bg2="lt2" folHlink="folHlink" hlink="hlink" tx1="dk1" tx2="dk2"/>
  <p:notesStyle>
    <a:lvl1pPr algn="l" defTabSz="914400" eaLnBrk="1" hangingPunct="1" latinLnBrk="0" marL="0" rtl="0">
      <a:defRPr kern="1200" sz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200">
        <a:solidFill>
          <a:schemeClr val="tx1"/>
        </a:solidFill>
        <a:latin typeface="+mn-lt"/>
        <a:ea typeface="+mn-ea"/>
        <a:cs typeface="+mn-cs"/>
      </a:defRPr>
    </a:lvl9pPr>
  </p:notesStyle>
</p:notesMaster>
<!-- $Id$ --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2" Target="../media/image1.png" Type="http://schemas.openxmlformats.org/officeDocument/2006/relationships/image"/><Relationship Id="rId3" Target="../media/image2.jpeg" Type="http://schemas.openxmlformats.org/officeDocument/2006/relationships/image"/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677E2A5A-2EB9-4E3B-AF04-EDC30515CA46}">
                <a16:creationId xmlns:a16="http://schemas.microsoft.com/office/drawing/2010/main" id="{5D4E7E43-FF5E-4B51-ABDE-22BEED4EF85C}"/>
              </a:ext>
            </a:extLst>
          </p:cNvPr>
          <p:cNvSpPr>
            <a:spLocks noGrp="true"/>
          </p:cNvSpPr>
          <p:nvPr>
            <p:ph type="title"/>
          </p:nvPr>
        </p:nvSpPr>
        <p:spPr>
          <a:xfrm rot="0">
            <a:off x="0" y="1"/>
            <a:ext cx="5486400" cy="914400"/>
          </a:xfrm>
        </p:spPr>
        <p:txBody>
          <a:bodyPr rtlCol="0"/>
          <a:lstStyle/>
          <a:p>
            <a:pPr/>
            <a:r>
              <a:rPr dirty="0" lang="en-US"/>
              <a:t>Click to edit Master title style</a:t>
            </a:r>
            <a:endParaRPr dirty="0" lang="en-US"/>
          </a:p>
        </p:txBody>
      </p:sp>
      <p:sp>
        <p:nvSpPr>
          <p:cNvPr id="3" name="Subtitle 2">
            <a:extLst>
              <a:ext uri="{DC6B9688-EFF8-419E-83F2-726F96B29CCD}">
                <a16:creationId xmlns:a16="http://schemas.microsoft.com/office/drawing/2010/main" id="{CFC59D9B-7B17-440A-BAA6-DCBDF5F74EB8}"/>
              </a:ext>
            </a:extLst>
          </p:cNvPr>
          <p:cNvSpPr>
            <a:spLocks noGrp="true"/>
          </p:cNvSpPr>
          <p:nvPr>
            <p:ph idx="1" type="subTitle"/>
          </p:nvPr>
        </p:nvSpPr>
        <p:spPr>
          <a:xfrm rot="0">
            <a:off x="533400" y="1371600"/>
            <a:ext cx="8153400" cy="4724400"/>
          </a:xfrm>
        </p:spPr>
        <p:txBody>
          <a:bodyPr rtlCol="0"/>
          <a:lstStyle>
            <a:lvl1pPr algn="ctr" indent="0" lvl="0" marL="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1pPr>
            <a:lvl2pPr algn="ctr" indent="0" lvl="1" marL="4572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2pPr>
            <a:lvl3pPr algn="ctr" indent="0" lvl="2" marL="9144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3pPr>
            <a:lvl4pPr algn="ctr" indent="0" lvl="3" marL="13716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4pPr>
            <a:lvl5pPr algn="ctr" indent="0" lvl="4" marL="18288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5pPr>
            <a:lvl6pPr algn="ctr" indent="0" lvl="5" marL="22860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6pPr>
            <a:lvl7pPr algn="ctr" indent="0" lvl="6" marL="27432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7pPr>
            <a:lvl8pPr algn="ctr" indent="0" lvl="7" marL="32004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8pPr>
            <a:lvl9pPr algn="ctr" indent="0" lvl="8" marL="3657600">
              <a:buNone/>
              <a:defRPr dirty="0" lang="en-US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/>
            <a:r>
              <a:rPr dirty="0" lang="en-US"/>
              <a:t>Click to edit Master subtitle style</a:t>
            </a:r>
            <a:endParaRPr dirty="0" lang="en-US"/>
          </a:p>
        </p:txBody>
      </p:sp>
      <p:sp>
        <p:nvSpPr>
          <p:cNvPr id="4" name="Date Placeholder 3">
            <a:extLst>
              <a:ext uri="{33AE3F4E-E647-4771-9642-6385B97C8A38}">
                <a16:creationId xmlns:a16="http://schemas.microsoft.com/office/drawing/2010/main" id="{FEB3DDD2-7201-43AB-8E09-6363A13BF7D6}"/>
              </a:ext>
            </a:extLst>
          </p:cNvPr>
          <p:cNvSpPr>
            <a:spLocks noGrp="true"/>
          </p:cNvSpPr>
          <p:nvPr>
            <p:ph idx="10" sz="half" type="dt"/>
          </p:nvPr>
        </p:nvSpPr>
        <p:spPr/>
        <p:txBody>
          <a:bodyPr rtlCol="0"/>
          <a:lstStyle>
            <a:lvl1pPr lvl="0"/>
          </a:lstStyle>
          <a:p>
            <a:pPr/>
            <a:fld id="{53C65ED8-7203-44F3-8C2A-4245EA046F42}" type="datetime1">
              <a:t>5/13/2024</a:t>
            </a:fld>
            <a:endParaRPr dirty="0" lang="en-US"/>
          </a:p>
        </p:txBody>
      </p:sp>
      <p:sp>
        <p:nvSpPr>
          <p:cNvPr id="5" name="Footer Placeholder 4">
            <a:extLst>
              <a:ext uri="{2006060D-FC08-47B0-86AA-1D4DE8BD6ADD}">
                <a16:creationId xmlns:a16="http://schemas.microsoft.com/office/drawing/2010/main" id="{0CC95C0E-1B22-4B91-B480-38EAC54C3F41}"/>
              </a:ext>
            </a:extLst>
          </p:cNvPr>
          <p:cNvSpPr>
            <a:spLocks noGrp="true"/>
          </p:cNvSpPr>
          <p:nvPr>
            <p:ph idx="11" sz="quarter" type="ftr"/>
          </p:nvPr>
        </p:nvSpPr>
        <p:spPr/>
        <p:txBody>
          <a:bodyPr rtlCol="0"/>
          <a:lstStyle>
            <a:lvl1pPr lvl="0"/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6" name="Slide Number Placeholder 5">
            <a:extLst>
              <a:ext uri="{14AED1C6-D277-43B8-B740-C3F04B613898}">
                <a16:creationId xmlns:a16="http://schemas.microsoft.com/office/drawing/2010/main" id="{38A9B339-FB67-4335-8E8D-2EDBC0E65D1D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/>
          <a:lstStyle>
            <a:lvl1pPr lvl="0"/>
          </a:lstStyle>
          <a:p>
            <a:pPr/>
            <a:fld id="{7C56F897-FD83-4B79-B122-C106BD75EEA1}" type="slidenum"/>
            <a:endParaRPr dirty="0" lang="en-US"/>
          </a:p>
        </p:txBody>
      </p:sp>
    </p:spTree>
    <p:extLst>
      <p:ext uri="{DED3E6C2-82EC-4FE6-BE19-E751D7810D83}">
        <p14:creationId xmlns:p14="http://schemas.microsoft.com/office/powerpoint/2010/main" val="1715616661687"/>
      </p:ext>
    </p:extLst>
  </p:cSld>
  <p:clrMapOvr>
    <a:masterClrMapping/>
  </p:clrMapOvr>
</p:sldLayout>
</file>

<file path=ppt/slideLayouts/slideLayout2.xml><?xml version="1.0" encoding="utf-8"?>
<p:sldLayout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.gif" id="2" name="Picture 10">
            <a:extLst>
              <a:ext uri="{07E8AD46-9668-459A-A7CC-86137CC68E11}">
                <a16:creationId xmlns:a16="http://schemas.microsoft.com/office/drawing/2010/main" id="{F01107BC-D71E-4EAE-A0A7-B411615463AF}"/>
              </a:ext>
            </a:extLst>
          </p:cNvPr>
          <p:cNvPicPr>
            <a:picLocks noChangeAspect="true"/>
          </p:cNvPicPr>
          <p:nvPr userDrawn="1"/>
        </p:nvPicPr>
        <p:blipFill>
          <a:blip r:embed="rId2"/>
          <a:srcRect b="10713"/>
          <a:stretch>
            <a:fillRect/>
          </a:stretch>
        </p:blipFill>
        <p:spPr>
          <a:xfrm rot="0">
            <a:off x="6553200" y="228600"/>
            <a:ext cx="2057400" cy="634999"/>
          </a:xfrm>
          <a:prstGeom prst="rect">
            <a:avLst/>
          </a:prstGeom>
          <a:noFill/>
          <a:ln w="9525">
            <a:noFill/>
            <a:miter lim="800000"/>
          </a:ln>
        </p:spPr>
      </p:pic>
      <p:grpSp>
        <p:nvGrpSpPr>
          <p:cNvPr id="3" name="Group 7">
            <a:extLst>
              <a:ext uri="{D7744F11-C0B3-4201-8D69-E34C82A7F9F2}">
                <a16:creationId xmlns:a16="http://schemas.microsoft.com/office/drawing/2010/main" id="{1136377B-9209-444B-B6DA-B2311CC89B6F}"/>
              </a:ext>
            </a:extLst>
          </p:cNvPr>
          <p:cNvGrpSpPr/>
          <p:nvPr/>
        </p:nvGrpSpPr>
        <p:grpSpPr>
          <a:xfrm rot="0"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4" name="Rectangle 11">
              <a:extLst>
                <a:ext uri="{52702FD7-A26A-4904-BF4B-078B4126097A}">
                  <a16:creationId xmlns:a16="http://schemas.microsoft.com/office/drawing/2010/main" id="{53F13A54-9E46-450F-AA7D-FD4B70DBC47F}"/>
                </a:ext>
              </a:extLst>
            </p:cNvPr>
            <p:cNvSpPr>
              <a:spLocks noChangeArrowheads="true"/>
            </p:cNvSpPr>
            <p:nvPr/>
          </p:nvSpPr>
          <p:spPr>
            <a:xfrm rot="0"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 w="9525">
              <a:noFill/>
              <a:miter lim="800000"/>
            </a:ln>
          </p:spPr>
          <p:txBody>
            <a:bodyPr anchor="ctr" rtlCol="0" wrap="non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  <p:pic>
          <p:nvPicPr>
            <p:cNvPr descr="LOGO.gif" id="5" name="Picture 9">
              <a:extLst>
                <a:ext uri="{29F59887-A35E-4798-BCD2-A621F184812F}">
                  <a16:creationId xmlns:a16="http://schemas.microsoft.com/office/drawing/2010/main" id="{FCF02398-C1F3-4D9D-8B99-7005503648BC}"/>
                </a:ext>
              </a:extLst>
            </p:cNvPr>
            <p:cNvPicPr>
              <a:picLocks noChangeAspect="true"/>
            </p:cNvPicPr>
            <p:nvPr/>
          </p:nvPicPr>
          <p:blipFill>
            <a:blip r:embed="rId2"/>
            <a:srcRect b="10713"/>
            <a:stretch>
              <a:fillRect/>
            </a:stretch>
          </p:blipFill>
          <p:spPr>
            <a:xfrm rot="0">
              <a:off x="6502400" y="4152900"/>
              <a:ext cx="2057400" cy="634999"/>
            </a:xfrm>
            <a:prstGeom prst="rect">
              <a:avLst/>
            </a:prstGeom>
            <a:noFill/>
            <a:ln w="9525">
              <a:noFill/>
              <a:miter lim="800000"/>
            </a:ln>
          </p:spPr>
        </p:pic>
        <p:sp>
          <p:nvSpPr>
            <p:cNvPr id="6" name="Rectangle 7">
              <a:extLst>
                <a:ext uri="{8517C058-6554-43B5-B1F8-4ED2FD25A4D0}">
                  <a16:creationId xmlns:a16="http://schemas.microsoft.com/office/drawing/2010/main" id="{2F484D08-D607-4088-9BD7-A2589E09F299}"/>
                </a:ext>
              </a:extLst>
            </p:cNvPr>
            <p:cNvSpPr/>
            <p:nvPr/>
          </p:nvSpPr>
          <p:spPr>
            <a:xfrm rot="0">
              <a:off x="6477000" y="4114800"/>
              <a:ext cx="2076450" cy="685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r>
                <a:rPr dirty="0" lang="en-US"/>
                <a:t/>
              </a:r>
              <a:endParaRPr dirty="0" lang="en-US"/>
            </a:p>
          </p:txBody>
        </p:sp>
      </p:grpSp>
      <p:pic>
        <p:nvPicPr>
          <p:cNvPr descr="logo.jpg" id="7" name="Picture 15">
            <a:extLst>
              <a:ext uri="{AC84FF22-212E-4590-A359-F9221743D6FB}">
                <a16:creationId xmlns:a16="http://schemas.microsoft.com/office/drawing/2010/main" id="{6FBA2F44-922B-4152-9CD5-6232AEF2B637}"/>
              </a:ext>
            </a:extLst>
          </p:cNvPr>
          <p:cNvPicPr>
            <a:picLocks noChangeAspect="true"/>
          </p:cNvPicPr>
          <p:nvPr userDrawn="1"/>
        </p:nvPicPr>
        <p:blipFill>
          <a:blip r:embed="rId3"/>
          <a:stretch>
            <a:fillRect/>
          </a:stretch>
        </p:blipFill>
        <p:spPr>
          <a:xfrm rot="0">
            <a:off x="6553200" y="228600"/>
            <a:ext cx="1920874" cy="609600"/>
          </a:xfrm>
          <a:prstGeom prst="rect">
            <a:avLst/>
          </a:prstGeom>
          <a:noFill/>
          <a:ln w="9525">
            <a:noFill/>
            <a:miter lim="800000"/>
          </a:ln>
        </p:spPr>
      </p:pic>
      <p:sp>
        <p:nvSpPr>
          <p:cNvPr id="8" name="Title 1">
            <a:extLst>
              <a:ext uri="{96ECADFC-132F-4600-BA1A-9EBE8D0E6F6F}">
                <a16:creationId xmlns:a16="http://schemas.microsoft.com/office/drawing/2010/main" id="{1C30A361-E409-42A4-9DAE-90C860F37199}"/>
              </a:ext>
            </a:extLst>
          </p:cNvPr>
          <p:cNvSpPr>
            <a:spLocks noGrp="true"/>
          </p:cNvSpPr>
          <p:nvPr>
            <p:ph type="title"/>
          </p:nvPr>
        </p:nvSpPr>
        <p:spPr/>
        <p:txBody>
          <a:bodyPr rtlCol="0"/>
          <a:lstStyle/>
          <a:p>
            <a:pPr/>
            <a:r>
              <a:rPr dirty="0" lang="en-US"/>
              <a:t>Click to edit Master title style</a:t>
            </a:r>
            <a:endParaRPr dirty="0" lang="en-US"/>
          </a:p>
        </p:txBody>
      </p:sp>
      <p:sp>
        <p:nvSpPr>
          <p:cNvPr id="9" name="Content Placeholder 2">
            <a:extLst>
              <a:ext uri="{90408F46-E3E3-400B-BDBE-088148157A17}">
                <a16:creationId xmlns:a16="http://schemas.microsoft.com/office/drawing/2010/main" id="{0E71C885-BE83-4F7D-BB55-D9CA28F5C40D}"/>
              </a:ext>
            </a:extLst>
          </p:cNvPr>
          <p:cNvSpPr>
            <a:spLocks noGrp="true"/>
          </p:cNvSpPr>
          <p:nvPr>
            <p:ph idx="1"/>
          </p:nvPr>
        </p:nvSpPr>
        <p:spPr/>
        <p:txBody>
          <a:bodyPr rtlCol="0"/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  <a:endParaRPr dirty="0" lang="en-US"/>
          </a:p>
        </p:txBody>
      </p:sp>
      <p:sp>
        <p:nvSpPr>
          <p:cNvPr id="10" name="Date Placeholder 3">
            <a:extLst>
              <a:ext uri="{99902C50-7961-4A43-91B3-18EF00051195}">
                <a16:creationId xmlns:a16="http://schemas.microsoft.com/office/drawing/2010/main" id="{48228F46-11C2-49B3-AA4F-C35889ACBC25}"/>
              </a:ext>
            </a:extLst>
          </p:cNvPr>
          <p:cNvSpPr>
            <a:spLocks noGrp="true"/>
          </p:cNvSpPr>
          <p:nvPr>
            <p:ph idx="10" sz="half" type="dt"/>
          </p:nvPr>
        </p:nvSpPr>
        <p:spPr/>
        <p:txBody>
          <a:bodyPr rtlCol="0"/>
          <a:lstStyle>
            <a:lvl1pPr lvl="0"/>
          </a:lstStyle>
          <a:p>
            <a:pPr/>
            <a:fld id="{D36B707F-F96D-4988-976C-6AF98B665E2F}" type="datetime1">
              <a:t>5/13/2024</a:t>
            </a:fld>
            <a:endParaRPr dirty="0" lang="en-US"/>
          </a:p>
        </p:txBody>
      </p:sp>
      <p:sp>
        <p:nvSpPr>
          <p:cNvPr id="11" name="Footer Placeholder 4">
            <a:extLst>
              <a:ext uri="{5EDF09E1-78A2-440B-8115-95CEF5B4841A}">
                <a16:creationId xmlns:a16="http://schemas.microsoft.com/office/drawing/2010/main" id="{E4B47654-586D-4AD3-878B-35321195C8A0}"/>
              </a:ext>
            </a:extLst>
          </p:cNvPr>
          <p:cNvSpPr>
            <a:spLocks noGrp="true"/>
          </p:cNvSpPr>
          <p:nvPr>
            <p:ph idx="11" sz="quarter" type="ftr"/>
          </p:nvPr>
        </p:nvSpPr>
        <p:spPr/>
        <p:txBody>
          <a:bodyPr rtlCol="0"/>
          <a:lstStyle>
            <a:lvl1pPr lvl="0"/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12" name="Slide Number Placeholder 5">
            <a:extLst>
              <a:ext uri="{097E9C48-0C73-42AF-A1B5-CCA7DD605167}">
                <a16:creationId xmlns:a16="http://schemas.microsoft.com/office/drawing/2010/main" id="{3AAC16DF-90C0-4FCF-89DD-8B2403E82D25}"/>
              </a:ext>
            </a:extLst>
          </p:cNvPr>
          <p:cNvSpPr>
            <a:spLocks noGrp="true"/>
          </p:cNvSpPr>
          <p:nvPr>
            <p:ph idx="12" sz="quarter" type="sldNum"/>
          </p:nvPr>
        </p:nvSpPr>
        <p:spPr/>
        <p:txBody>
          <a:bodyPr rtlCol="0"/>
          <a:lstStyle>
            <a:lvl1pPr lvl="0"/>
          </a:lstStyle>
          <a:p>
            <a:pPr/>
            <a:fld id="{DB8E1B27-FA6E-48FB-AD0D-9A0EFE36D2A4}" type="slidenum"/>
            <a:endParaRPr dirty="0" lang="en-US"/>
          </a:p>
        </p:txBody>
      </p:sp>
    </p:spTree>
    <p:extLst>
      <p:ext uri="{85B6F61E-A1EC-44B1-853F-1BBA74968BF3}">
        <p14:creationId xmlns:p14="http://schemas.microsoft.com/office/powerpoint/2010/main" val="1715616661690"/>
      </p:ext>
    </p:extLst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2" Target="../slideLayouts/slideLayout2.xml" Type="http://schemas.openxmlformats.org/officeDocument/2006/relationships/slideLayout"/><Relationship Id="rId3" Target="../theme/theme1.xml" Type="http://schemas.openxmlformats.org/officeDocument/2006/relationships/theme"/><Relationship Id="rId4" Target="../media/image1.png" Type="http://schemas.openxmlformats.org/officeDocument/2006/relationships/image"/><Relationship Id="rId5" Target="../media/image2.jpeg" Type="http://schemas.openxmlformats.org/officeDocument/2006/relationships/image"/></Relationships>
</file>

<file path=ppt/slideMasters/slideMaster1.xml><?xml version="1.0" encoding="utf-8"?>
<p:sldMaster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Master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DDB41C18-063E-4B20-8CDC-8EC0B03E1ABA}">
                <a16:creationId xmlns:a16="http://schemas.microsoft.com/office/drawing/2010/main" id="{974D00BE-D7BA-4AF9-B818-3BDA36E5DED7}"/>
              </a:ext>
            </a:extLst>
          </p:cNvPr>
          <p:cNvSpPr>
            <a:spLocks noGrp="true"/>
          </p:cNvSpPr>
          <p:nvPr>
            <p:ph type="title"/>
          </p:nvPr>
        </p:nvSpPr>
        <p:spPr>
          <a:xfrm rot="0">
            <a:off x="0" y="0"/>
            <a:ext cx="6477000" cy="838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 bIns="45720" lIns="91440" numCol="1" rIns="91440" rtlCol="0" tIns="45720" vert="horz" wrap="square"/>
          <a:lstStyle/>
          <a:p>
            <a:pPr lvl="0"/>
            <a:r>
              <a:rPr dirty="0" lang="en-US"/>
              <a:t>Click to edit Master title style</a:t>
            </a:r>
            <a:endParaRPr dirty="0" lang="en-US"/>
          </a:p>
        </p:txBody>
      </p:sp>
      <p:sp>
        <p:nvSpPr>
          <p:cNvPr id="3" name="Text Placeholder 2">
            <a:extLst>
              <a:ext uri="{B90D10ED-4523-4BF6-BC44-1B91E2E633A6}">
                <a16:creationId xmlns:a16="http://schemas.microsoft.com/office/drawing/2010/main" id="{572DC03F-879A-4156-BE2F-873D87EF90D0}"/>
              </a:ext>
            </a:extLst>
          </p:cNvPr>
          <p:cNvSpPr>
            <a:spLocks noGrp="true"/>
          </p:cNvSpPr>
          <p:nvPr>
            <p:ph idx="1" type="body"/>
          </p:nvPr>
        </p:nvSpPr>
        <p:spPr>
          <a:xfrm rot="0">
            <a:off x="457200" y="1371600"/>
            <a:ext cx="8229600" cy="452596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t" bIns="45720" lIns="91440" numCol="1" rIns="91440" rtlCol="0" tIns="45720" vert="horz" wrap="square"/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  <a:endParaRPr dirty="0" lang="en-US"/>
          </a:p>
        </p:txBody>
      </p:sp>
      <p:sp>
        <p:nvSpPr>
          <p:cNvPr id="4" name="Date Placeholder 3">
            <a:extLst>
              <a:ext uri="{F6E3B279-018E-47A0-A429-284AD9DC18FF}">
                <a16:creationId xmlns:a16="http://schemas.microsoft.com/office/drawing/2010/main" id="{09BDE33C-DB1C-4866-A84A-9977A4048348}"/>
              </a:ext>
            </a:extLst>
          </p:cNvPr>
          <p:cNvSpPr>
            <a:spLocks noGrp="true"/>
          </p:cNvSpPr>
          <p:nvPr>
            <p:ph idx="2" sz="half" type="dt"/>
          </p:nvPr>
        </p:nvSpPr>
        <p:spPr>
          <a:xfrm rot="0">
            <a:off x="457200" y="6356350"/>
            <a:ext cx="2133600" cy="365125"/>
          </a:xfrm>
          <a:prstGeom prst="rect">
            <a:avLst/>
          </a:prstGeom>
        </p:spPr>
        <p:txBody>
          <a:bodyPr anchor="ctr" bIns="45720" lIns="91440" numCol="1" rIns="91440" rtlCol="0" tIns="45720" vert="horz" wrap="square"/>
          <a:lstStyle>
            <a:lvl1pPr lvl="0">
              <a:defRPr dirty="0" lang="en-US" sz="1200">
                <a:solidFill>
                  <a:srgbClr val="898989"/>
                </a:solidFill>
                <a:latin typeface="Calibri"/>
              </a:defRPr>
            </a:lvl1pPr>
          </a:lstStyle>
          <a:p>
            <a:pPr/>
            <a:fld id="{11C5D9A9-7135-45D7-8EF6-1E393311F3DE}" type="datetime1">
              <a:t>5/13/2024</a:t>
            </a:fld>
            <a:endParaRPr dirty="0" lang="en-US"/>
          </a:p>
        </p:txBody>
      </p:sp>
      <p:sp>
        <p:nvSpPr>
          <p:cNvPr id="5" name="Footer Placeholder 4">
            <a:extLst>
              <a:ext uri="{4C61DD13-3A8D-4A70-ABA4-C46AC5BC859C}">
                <a16:creationId xmlns:a16="http://schemas.microsoft.com/office/drawing/2010/main" id="{8B05052C-A541-485C-8FCA-69F5B9E0C3F9}"/>
              </a:ext>
            </a:extLst>
          </p:cNvPr>
          <p:cNvSpPr>
            <a:spLocks noGrp="true"/>
          </p:cNvSpPr>
          <p:nvPr>
            <p:ph idx="3" sz="quarter" type="ftr"/>
          </p:nvPr>
        </p:nvSpPr>
        <p:spPr>
          <a:xfrm rot="0">
            <a:off x="3124200" y="6356350"/>
            <a:ext cx="2895600" cy="365125"/>
          </a:xfrm>
          <a:prstGeom prst="rect">
            <a:avLst/>
          </a:prstGeom>
        </p:spPr>
        <p:txBody>
          <a:bodyPr anchor="ctr" bIns="45720" lIns="91440" numCol="1" rIns="91440" rtlCol="0" tIns="45720" vert="horz" wrap="square"/>
          <a:lstStyle>
            <a:lvl1pPr algn="ctr" lvl="0">
              <a:defRPr dirty="0" lang="en-US" sz="1200">
                <a:solidFill>
                  <a:srgbClr val="898989"/>
                </a:solidFill>
                <a:latin typeface="Calibri"/>
              </a:defRPr>
            </a:lvl1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6" name="Slide Number Placeholder 5">
            <a:extLst>
              <a:ext uri="{BDA50B3D-FD2C-4B87-AD34-28868B3A8CBE}">
                <a16:creationId xmlns:a16="http://schemas.microsoft.com/office/drawing/2010/main" id="{6353C2C3-6F70-44CD-B806-4A9CB3B4E11A}"/>
              </a:ext>
            </a:extLst>
          </p:cNvPr>
          <p:cNvSpPr>
            <a:spLocks noGrp="true"/>
          </p:cNvSpPr>
          <p:nvPr>
            <p:ph idx="4" sz="quarter" type="sldNum"/>
          </p:nvPr>
        </p:nvSpPr>
        <p:spPr>
          <a:xfrm rot="0">
            <a:off x="6553200" y="6356350"/>
            <a:ext cx="2133600" cy="365125"/>
          </a:xfrm>
          <a:prstGeom prst="rect">
            <a:avLst/>
          </a:prstGeom>
        </p:spPr>
        <p:txBody>
          <a:bodyPr anchor="ctr" bIns="45720" lIns="91440" numCol="1" rIns="91440" rtlCol="0" tIns="45720" vert="horz" wrap="square"/>
          <a:lstStyle>
            <a:lvl1pPr algn="r" lvl="0">
              <a:defRPr dirty="0" lang="en-US" sz="1200">
                <a:solidFill>
                  <a:srgbClr val="898989"/>
                </a:solidFill>
                <a:latin typeface="Calibri"/>
              </a:defRPr>
            </a:lvl1pPr>
          </a:lstStyle>
          <a:p>
            <a:pPr/>
            <a:fld id="{0015A1C2-8DD4-4D9A-9B8F-96685E215008}" type="slidenum"/>
            <a:endParaRPr dirty="0" lang="en-US"/>
          </a:p>
        </p:txBody>
      </p:sp>
      <p:sp>
        <p:nvSpPr>
          <p:cNvPr id="7" name="Rectangle 11">
            <a:extLst>
              <a:ext uri="{20A398E2-3F45-409B-880C-CB8213EBBD58}">
                <a16:creationId xmlns:a16="http://schemas.microsoft.com/office/drawing/2010/main" id="{E55763C8-E9F5-4A93-BE14-011DFAB32C40}"/>
              </a:ext>
            </a:extLst>
          </p:cNvPr>
          <p:cNvSpPr>
            <a:spLocks noChangeArrowheads="true"/>
          </p:cNvSpPr>
          <p:nvPr/>
        </p:nvSpPr>
        <p:spPr>
          <a:xfrm rot="0">
            <a:off x="0" y="0"/>
            <a:ext cx="9144000" cy="838200"/>
          </a:xfrm>
          <a:prstGeom prst="rect">
            <a:avLst/>
          </a:prstGeom>
          <a:solidFill>
            <a:srgbClr val="ff3300"/>
          </a:solidFill>
          <a:ln w="9525">
            <a:noFill/>
            <a:miter lim="800000"/>
          </a:ln>
        </p:spPr>
        <p:txBody>
          <a:bodyPr anchor="ctr" bIns="45720" lIns="91440" rIns="91440" rtlCol="0" tIns="45720" wrap="none"/>
          <a:lstStyle/>
          <a:p>
            <a:pPr/>
            <a:r>
              <a:rPr dirty="0" lang="en-US">
                <a:latin typeface="Calibri"/>
              </a:rPr>
              <a:t/>
            </a:r>
            <a:endParaRPr dirty="0" lang="en-US">
              <a:latin typeface="Calibri"/>
            </a:endParaRPr>
          </a:p>
        </p:txBody>
      </p:sp>
      <p:sp>
        <p:nvSpPr>
          <p:cNvPr id="8" name="Rectangle 11">
            <a:extLst>
              <a:ext uri="{4DFC8755-4ED5-4085-8347-A5D00D7294BF}">
                <a16:creationId xmlns:a16="http://schemas.microsoft.com/office/drawing/2010/main" id="{0CFC1A07-3735-489A-8424-7FA0389A21A1}"/>
              </a:ext>
            </a:extLst>
          </p:cNvPr>
          <p:cNvSpPr>
            <a:spLocks noChangeArrowheads="true"/>
          </p:cNvSpPr>
          <p:nvPr/>
        </p:nvSpPr>
        <p:spPr>
          <a:xfrm flipV="true" rot="0">
            <a:off x="0" y="6705600"/>
            <a:ext cx="9144000" cy="198116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</a:ln>
        </p:spPr>
        <p:txBody>
          <a:bodyPr anchor="ctr" bIns="45720" lIns="91440" rIns="91440" rot="10800000" rtlCol="0" tIns="45720" wrap="none"/>
          <a:lstStyle/>
          <a:p>
            <a:pPr/>
            <a:r>
              <a:rPr dirty="0" lang="en-US">
                <a:latin typeface="Calibri"/>
              </a:rPr>
              <a:t/>
            </a:r>
            <a:endParaRPr dirty="0" lang="en-US">
              <a:latin typeface="Calibri"/>
            </a:endParaRPr>
          </a:p>
        </p:txBody>
      </p:sp>
      <p:pic>
        <p:nvPicPr>
          <p:cNvPr descr="LOGO.gif" id="9" name="Picture 10">
            <a:extLst>
              <a:ext uri="{8678BE90-6254-40D9-B1AF-D768F5BA2227}">
                <a16:creationId xmlns:a16="http://schemas.microsoft.com/office/drawing/2010/main" id="{F15349B3-0309-46CD-AED9-09E8E2E7AF97}"/>
              </a:ext>
            </a:extLst>
          </p:cNvPr>
          <p:cNvPicPr>
            <a:picLocks noChangeAspect="true"/>
          </p:cNvPicPr>
          <p:nvPr/>
        </p:nvPicPr>
        <p:blipFill>
          <a:blip r:embed="rId4"/>
          <a:srcRect b="10713"/>
          <a:stretch>
            <a:fillRect/>
          </a:stretch>
        </p:blipFill>
        <p:spPr>
          <a:xfrm rot="0">
            <a:off x="6553200" y="228600"/>
            <a:ext cx="2057400" cy="634999"/>
          </a:xfrm>
          <a:prstGeom prst="rect">
            <a:avLst/>
          </a:prstGeom>
          <a:noFill/>
          <a:ln w="9525">
            <a:noFill/>
            <a:miter lim="800000"/>
          </a:ln>
        </p:spPr>
      </p:pic>
      <p:pic>
        <p:nvPicPr>
          <p:cNvPr descr="LOGO.gif" id="10" name="Picture 10">
            <a:extLst>
              <a:ext uri="{B08E57CA-2237-431B-8C83-03978AC3781B}">
                <a16:creationId xmlns:a16="http://schemas.microsoft.com/office/drawing/2010/main" id="{43E61D16-6B30-4B4A-91A0-4407A8983D6A}"/>
              </a:ext>
            </a:extLst>
          </p:cNvPr>
          <p:cNvPicPr>
            <a:picLocks noChangeAspect="true"/>
          </p:cNvPicPr>
          <p:nvPr/>
        </p:nvPicPr>
        <p:blipFill>
          <a:blip r:embed="rId4"/>
          <a:srcRect b="10713"/>
          <a:stretch>
            <a:fillRect/>
          </a:stretch>
        </p:blipFill>
        <p:spPr>
          <a:xfrm rot="0">
            <a:off x="6553200" y="228600"/>
            <a:ext cx="2057400" cy="634999"/>
          </a:xfrm>
          <a:prstGeom prst="rect">
            <a:avLst/>
          </a:prstGeom>
          <a:noFill/>
          <a:ln w="9525">
            <a:noFill/>
            <a:miter lim="800000"/>
          </a:ln>
        </p:spPr>
      </p:pic>
      <p:grpSp>
        <p:nvGrpSpPr>
          <p:cNvPr id="11" name="Group 7">
            <a:extLst>
              <a:ext uri="{E0EA7367-E859-4781-B9AE-6F1AC7587D5A}">
                <a16:creationId xmlns:a16="http://schemas.microsoft.com/office/drawing/2010/main" id="{F3E53461-0BB5-43B4-9CE8-72F5A54CF2C7}"/>
              </a:ext>
            </a:extLst>
          </p:cNvPr>
          <p:cNvGrpSpPr/>
          <p:nvPr/>
        </p:nvGrpSpPr>
        <p:grpSpPr>
          <a:xfrm rot="0"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12" name="Rectangle 11">
              <a:extLst>
                <a:ext uri="{A8015587-6FB2-4B74-93B7-F4FCB43B770D}">
                  <a16:creationId xmlns:a16="http://schemas.microsoft.com/office/drawing/2010/main" id="{769CA010-F706-4A8A-9915-DCEC91EAC390}"/>
                </a:ext>
              </a:extLst>
            </p:cNvPr>
            <p:cNvSpPr>
              <a:spLocks noChangeArrowheads="true"/>
            </p:cNvSpPr>
            <p:nvPr/>
          </p:nvSpPr>
          <p:spPr>
            <a:xfrm rot="0"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 w="9525">
              <a:noFill/>
              <a:miter lim="800000"/>
            </a:ln>
          </p:spPr>
          <p:txBody>
            <a:bodyPr anchor="ctr" rtlCol="0" wrap="none"/>
            <a:lstStyle/>
            <a:p>
              <a:pPr/>
              <a:r>
                <a:rPr dirty="0" lang="en-US">
                  <a:latin typeface="Calibri"/>
                </a:rPr>
                <a:t/>
              </a:r>
              <a:endParaRPr dirty="0" lang="en-US">
                <a:latin typeface="Calibri"/>
              </a:endParaRPr>
            </a:p>
          </p:txBody>
        </p:sp>
        <p:pic>
          <p:nvPicPr>
            <p:cNvPr descr="LOGO.gif" id="13" name="Picture 9">
              <a:extLst>
                <a:ext uri="{57FE394D-B743-4633-B63A-53C3B9C8D5E7}">
                  <a16:creationId xmlns:a16="http://schemas.microsoft.com/office/drawing/2010/main" id="{065804A3-6F33-4195-9166-8DA7C6CEC87F}"/>
                </a:ext>
              </a:extLst>
            </p:cNvPr>
            <p:cNvPicPr>
              <a:picLocks noChangeAspect="true"/>
            </p:cNvPicPr>
            <p:nvPr/>
          </p:nvPicPr>
          <p:blipFill>
            <a:blip r:embed="rId4"/>
            <a:srcRect b="10713"/>
            <a:stretch>
              <a:fillRect/>
            </a:stretch>
          </p:blipFill>
          <p:spPr>
            <a:xfrm rot="0">
              <a:off x="6502400" y="4152900"/>
              <a:ext cx="2057400" cy="634999"/>
            </a:xfrm>
            <a:prstGeom prst="rect">
              <a:avLst/>
            </a:prstGeom>
            <a:noFill/>
            <a:ln w="9525">
              <a:noFill/>
              <a:miter lim="800000"/>
            </a:ln>
          </p:spPr>
        </p:pic>
        <p:sp>
          <p:nvSpPr>
            <p:cNvPr id="14" name="Rectangle 18">
              <a:extLst>
                <a:ext uri="{1AEE56E4-79A9-489F-AF75-8F04DB5D331E}">
                  <a16:creationId xmlns:a16="http://schemas.microsoft.com/office/drawing/2010/main" id="{926B82AB-CC1D-4581-8A06-93560E1A5537}"/>
                </a:ext>
              </a:extLst>
            </p:cNvPr>
            <p:cNvSpPr/>
            <p:nvPr/>
          </p:nvSpPr>
          <p:spPr>
            <a:xfrm rot="0">
              <a:off x="6477000" y="4114800"/>
              <a:ext cx="2076450" cy="685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r>
                <a:rPr dirty="0" lang="en-US"/>
                <a:t/>
              </a:r>
              <a:endParaRPr dirty="0" lang="en-US"/>
            </a:p>
          </p:txBody>
        </p:sp>
      </p:grpSp>
      <p:pic>
        <p:nvPicPr>
          <p:cNvPr descr="logo.jpg" id="15" name="Picture 15">
            <a:extLst>
              <a:ext uri="{BD5B3095-5D17-4D08-877F-14F7FD87FACD}">
                <a16:creationId xmlns:a16="http://schemas.microsoft.com/office/drawing/2010/main" id="{0B5F2DE7-7574-4F6A-8384-ACDB13B2F1B3}"/>
              </a:ext>
            </a:extLst>
          </p:cNvPr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6553200" y="228600"/>
            <a:ext cx="1920874" cy="609600"/>
          </a:xfrm>
          <a:prstGeom prst="rect">
            <a:avLst/>
          </a:prstGeom>
          <a:noFill/>
          <a:ln w="9525">
            <a:noFill/>
            <a:miter lim="800000"/>
          </a:ln>
        </p:spPr>
      </p:pic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</p:sldLayoutIdLst>
  <p:txStyles>
    <p:titleStyle>
      <a:lvl1pPr algn="ctr" lvl="0" rtl="false">
        <a:spcBef>
          <a:spcPct val="0"/>
        </a:spcBef>
        <a:spcAft>
          <a:spcPct val="0"/>
        </a:spcAft>
        <a:defRPr dirty="0" lang="en-US" sz="3000">
          <a:solidFill>
            <a:schemeClr val="tx1"/>
          </a:solidFill>
          <a:latin typeface="+mj-lt"/>
        </a:defRPr>
      </a:lvl1pPr>
      <a:lvl2pPr algn="ctr" lvl="1" rtl="false">
        <a:spcBef>
          <a:spcPct val="0"/>
        </a:spcBef>
        <a:spcAft>
          <a:spcPct val="0"/>
        </a:spcAft>
        <a:defRPr dirty="0" lang="en-US" sz="3000">
          <a:solidFill>
            <a:schemeClr val="tx1"/>
          </a:solidFill>
          <a:latin typeface="Calibri"/>
        </a:defRPr>
      </a:lvl2pPr>
      <a:lvl3pPr algn="ctr" lvl="2" rtl="false">
        <a:spcBef>
          <a:spcPct val="0"/>
        </a:spcBef>
        <a:spcAft>
          <a:spcPct val="0"/>
        </a:spcAft>
        <a:defRPr dirty="0" lang="en-US" sz="3000">
          <a:solidFill>
            <a:schemeClr val="tx1"/>
          </a:solidFill>
          <a:latin typeface="Calibri"/>
        </a:defRPr>
      </a:lvl3pPr>
      <a:lvl4pPr algn="ctr" lvl="3" rtl="false">
        <a:spcBef>
          <a:spcPct val="0"/>
        </a:spcBef>
        <a:spcAft>
          <a:spcPct val="0"/>
        </a:spcAft>
        <a:defRPr dirty="0" lang="en-US" sz="3000">
          <a:solidFill>
            <a:schemeClr val="tx1"/>
          </a:solidFill>
          <a:latin typeface="Calibri"/>
        </a:defRPr>
      </a:lvl4pPr>
      <a:lvl5pPr algn="ctr" lvl="4" rtl="false">
        <a:spcBef>
          <a:spcPct val="0"/>
        </a:spcBef>
        <a:spcAft>
          <a:spcPct val="0"/>
        </a:spcAft>
        <a:defRPr dirty="0" lang="en-US" sz="3000">
          <a:solidFill>
            <a:schemeClr val="tx1"/>
          </a:solidFill>
          <a:latin typeface="Calibri"/>
        </a:defRPr>
      </a:lvl5pPr>
      <a:lvl6pPr algn="ctr" lvl="5" marL="457200" rtl="false">
        <a:spcBef>
          <a:spcPct val="0"/>
        </a:spcBef>
        <a:spcAft>
          <a:spcPct val="0"/>
        </a:spcAft>
        <a:defRPr dirty="0" lang="en-US" sz="3000">
          <a:solidFill>
            <a:schemeClr val="tx1"/>
          </a:solidFill>
          <a:latin typeface="Calibri"/>
        </a:defRPr>
      </a:lvl6pPr>
      <a:lvl7pPr algn="ctr" lvl="6" marL="914400" rtl="false">
        <a:spcBef>
          <a:spcPct val="0"/>
        </a:spcBef>
        <a:spcAft>
          <a:spcPct val="0"/>
        </a:spcAft>
        <a:defRPr dirty="0" lang="en-US" sz="3000">
          <a:solidFill>
            <a:schemeClr val="tx1"/>
          </a:solidFill>
          <a:latin typeface="Calibri"/>
        </a:defRPr>
      </a:lvl7pPr>
      <a:lvl8pPr algn="ctr" lvl="7" marL="1371600" rtl="false">
        <a:spcBef>
          <a:spcPct val="0"/>
        </a:spcBef>
        <a:spcAft>
          <a:spcPct val="0"/>
        </a:spcAft>
        <a:defRPr dirty="0" lang="en-US" sz="3000">
          <a:solidFill>
            <a:schemeClr val="tx1"/>
          </a:solidFill>
          <a:latin typeface="Calibri"/>
        </a:defRPr>
      </a:lvl8pPr>
      <a:lvl9pPr algn="ctr" lvl="8" marL="1828800" rtl="false">
        <a:spcBef>
          <a:spcPct val="0"/>
        </a:spcBef>
        <a:spcAft>
          <a:spcPct val="0"/>
        </a:spcAft>
        <a:defRPr dirty="0" lang="en-US" sz="3000">
          <a:solidFill>
            <a:schemeClr val="tx1"/>
          </a:solidFill>
          <a:latin typeface="Calibri"/>
        </a:defRPr>
      </a:lvl9pPr>
    </p:titleStyle>
    <p:bodyStyle>
      <a:lvl1pPr algn="l" indent="-342900" lvl="0" marL="342900" rtl="false">
        <a:spcBef>
          <a:spcPct val="20000"/>
        </a:spcBef>
        <a:spcAft>
          <a:spcPct val="0"/>
        </a:spcAft>
        <a:buFont typeface="Arial"/>
        <a:buChar char="•"/>
        <a:defRPr dirty="0" lang="en-US" sz="3200">
          <a:solidFill>
            <a:schemeClr val="tx1"/>
          </a:solidFill>
          <a:latin typeface="+mn-lt"/>
        </a:defRPr>
      </a:lvl1pPr>
      <a:lvl2pPr algn="l" indent="-285750" lvl="1" marL="742950" rtl="false">
        <a:spcBef>
          <a:spcPct val="20000"/>
        </a:spcBef>
        <a:spcAft>
          <a:spcPct val="0"/>
        </a:spcAft>
        <a:buFont typeface="Arial"/>
        <a:buChar char="–"/>
        <a:defRPr dirty="0" lang="en-US" sz="2800">
          <a:solidFill>
            <a:schemeClr val="tx1"/>
          </a:solidFill>
          <a:latin typeface="+mn-lt"/>
        </a:defRPr>
      </a:lvl2pPr>
      <a:lvl3pPr algn="l" indent="-228600" lvl="2" marL="1143000" rtl="false">
        <a:spcBef>
          <a:spcPct val="20000"/>
        </a:spcBef>
        <a:spcAft>
          <a:spcPct val="0"/>
        </a:spcAft>
        <a:buFont typeface="Arial"/>
        <a:buChar char="•"/>
        <a:defRPr dirty="0" lang="en-US" sz="2400">
          <a:solidFill>
            <a:schemeClr val="tx1"/>
          </a:solidFill>
          <a:latin typeface="+mn-lt"/>
        </a:defRPr>
      </a:lvl3pPr>
      <a:lvl4pPr algn="l" indent="-228600" lvl="3" marL="1600200" rtl="false">
        <a:spcBef>
          <a:spcPct val="20000"/>
        </a:spcBef>
        <a:spcAft>
          <a:spcPct val="0"/>
        </a:spcAft>
        <a:buFont typeface="Arial"/>
        <a:buChar char="–"/>
        <a:defRPr dirty="0" lang="en-US" sz="2000">
          <a:solidFill>
            <a:schemeClr val="tx1"/>
          </a:solidFill>
          <a:latin typeface="+mn-lt"/>
        </a:defRPr>
      </a:lvl4pPr>
      <a:lvl5pPr algn="l" indent="-228600" lvl="4" marL="2057400" rtl="false">
        <a:spcBef>
          <a:spcPct val="20000"/>
        </a:spcBef>
        <a:spcAft>
          <a:spcPct val="0"/>
        </a:spcAft>
        <a:buFont typeface="Arial"/>
        <a:buChar char="»"/>
        <a:defRPr dirty="0" lang="en-US" sz="2000">
          <a:solidFill>
            <a:schemeClr val="tx1"/>
          </a:solidFill>
          <a:latin typeface="+mn-lt"/>
        </a:defRPr>
      </a:lvl5pPr>
      <a:lvl6pPr algn="l" indent="-228600" lvl="5" marL="2514600" rtl="false">
        <a:spcBef>
          <a:spcPct val="20000"/>
        </a:spcBef>
        <a:buFont typeface="Arial"/>
        <a:buChar char="•"/>
        <a:defRPr dirty="0" lang="en-US" sz="2000">
          <a:solidFill>
            <a:schemeClr val="tx1"/>
          </a:solidFill>
          <a:latin typeface="+mn-lt"/>
        </a:defRPr>
      </a:lvl6pPr>
      <a:lvl7pPr algn="l" indent="-228600" lvl="6" marL="2971800" rtl="false">
        <a:spcBef>
          <a:spcPct val="20000"/>
        </a:spcBef>
        <a:buFont typeface="Arial"/>
        <a:buChar char="•"/>
        <a:defRPr dirty="0" lang="en-US" sz="2000">
          <a:solidFill>
            <a:schemeClr val="tx1"/>
          </a:solidFill>
          <a:latin typeface="+mn-lt"/>
        </a:defRPr>
      </a:lvl7pPr>
      <a:lvl8pPr algn="l" indent="-228600" lvl="7" marL="3429000" rtl="false">
        <a:spcBef>
          <a:spcPct val="20000"/>
        </a:spcBef>
        <a:buFont typeface="Arial"/>
        <a:buChar char="•"/>
        <a:defRPr dirty="0" lang="en-US" sz="2000">
          <a:solidFill>
            <a:schemeClr val="tx1"/>
          </a:solidFill>
          <a:latin typeface="+mn-lt"/>
        </a:defRPr>
      </a:lvl8pPr>
      <a:lvl9pPr algn="l" indent="-228600" lvl="8" marL="3886200" rtl="false">
        <a:spcBef>
          <a:spcPct val="20000"/>
        </a:spcBef>
        <a:buFont typeface="Arial"/>
        <a:buChar char="•"/>
        <a:defRPr dirty="0" lang="en-US" sz="2000">
          <a:solidFill>
            <a:schemeClr val="tx1"/>
          </a:solidFill>
          <a:latin typeface="+mn-lt"/>
        </a:defRPr>
      </a:lvl9pPr>
    </p:bodyStyle>
    <p:otherStyle>
      <a:lvl1pPr algn="l" lvl="0" marL="0" rtl="false">
        <a:defRPr dirty="0" lang="en-US" sz="1800">
          <a:solidFill>
            <a:schemeClr val="tx1"/>
          </a:solidFill>
          <a:latin typeface="+mn-lt"/>
        </a:defRPr>
      </a:lvl1pPr>
      <a:lvl2pPr algn="l" lvl="1" marL="457200" rtl="false">
        <a:defRPr dirty="0" lang="en-US" sz="1800">
          <a:solidFill>
            <a:schemeClr val="tx1"/>
          </a:solidFill>
          <a:latin typeface="+mn-lt"/>
        </a:defRPr>
      </a:lvl2pPr>
      <a:lvl3pPr algn="l" lvl="2" marL="914400" rtl="false">
        <a:defRPr dirty="0" lang="en-US" sz="1800">
          <a:solidFill>
            <a:schemeClr val="tx1"/>
          </a:solidFill>
          <a:latin typeface="+mn-lt"/>
        </a:defRPr>
      </a:lvl3pPr>
      <a:lvl4pPr algn="l" lvl="3" marL="1371600" rtl="false">
        <a:defRPr dirty="0" lang="en-US" sz="1800">
          <a:solidFill>
            <a:schemeClr val="tx1"/>
          </a:solidFill>
          <a:latin typeface="+mn-lt"/>
        </a:defRPr>
      </a:lvl4pPr>
      <a:lvl5pPr algn="l" lvl="4" marL="1828800" rtl="false">
        <a:defRPr dirty="0" lang="en-US" sz="1800">
          <a:solidFill>
            <a:schemeClr val="tx1"/>
          </a:solidFill>
          <a:latin typeface="+mn-lt"/>
        </a:defRPr>
      </a:lvl5pPr>
      <a:lvl6pPr algn="l" lvl="5" marL="2286000" rtl="false">
        <a:defRPr dirty="0" lang="en-US" sz="1800">
          <a:solidFill>
            <a:schemeClr val="tx1"/>
          </a:solidFill>
          <a:latin typeface="+mn-lt"/>
        </a:defRPr>
      </a:lvl6pPr>
      <a:lvl7pPr algn="l" lvl="6" marL="2743200" rtl="false">
        <a:defRPr dirty="0" lang="en-US" sz="1800">
          <a:solidFill>
            <a:schemeClr val="tx1"/>
          </a:solidFill>
          <a:latin typeface="+mn-lt"/>
        </a:defRPr>
      </a:lvl7pPr>
      <a:lvl8pPr algn="l" lvl="7" marL="3200400" rtl="false">
        <a:defRPr dirty="0" lang="en-US" sz="1800">
          <a:solidFill>
            <a:schemeClr val="tx1"/>
          </a:solidFill>
          <a:latin typeface="+mn-lt"/>
        </a:defRPr>
      </a:lvl8pPr>
      <a:lvl9pPr algn="l" lvl="8" marL="3657600" rtl="false">
        <a:defRPr dirty="0" lang="en-US" sz="1800">
          <a:solidFill>
            <a:schemeClr val="tx1"/>
          </a:solidFill>
          <a:latin typeface="+mn-lt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2" Target="../media/image3.pn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_rels/slide10.xml.rels><?xml version="1.0" encoding="UTF-8" standalone="no"?><Relationships xmlns="http://schemas.openxmlformats.org/package/2006/relationships"><Relationship Id="rId1" Target="../slideLayouts/slideLayout2.xml" Type="http://schemas.openxmlformats.org/officeDocument/2006/relationships/slideLayout"/></Relationships>
</file>

<file path=ppt/slides/_rels/slide11.xml.rels><?xml version="1.0" encoding="UTF-8" standalone="no"?><Relationships xmlns="http://schemas.openxmlformats.org/package/2006/relationships"><Relationship Id="rId2" Target="https://www.w3schools.com/js/" TargetMode="External" Type="http://schemas.openxmlformats.org/officeDocument/2006/relationships/hyperlink"/><Relationship Id="rId3" Target="https://www.w3schools.com/js/" TargetMode="External" Type="http://schemas.openxmlformats.org/officeDocument/2006/relationships/hyperlink"/><Relationship Id="rId4" Target="https://stackoverflow.blog/2019/09/12/practical-ways-to-write-better-javascript/" TargetMode="External" Type="http://schemas.openxmlformats.org/officeDocument/2006/relationships/hyperlink"/><Relationship Id="rId5" Target="https://stackoverflow.blog/2019/09/12/practical-ways-to-write-better-javascript/" TargetMode="External" Type="http://schemas.openxmlformats.org/officeDocument/2006/relationships/hyperlink"/><Relationship Id="rId6" Target="https://stackoverflow.blog/2019/09/12/practical-ways-to-write-better-javascript/" TargetMode="External" Type="http://schemas.openxmlformats.org/officeDocument/2006/relationships/hyperlink"/><Relationship Id="rId7" Target="https://stackoverflow.blog/2019/09/12/practical-ways-to-write-better-javascript/" TargetMode="External" Type="http://schemas.openxmlformats.org/officeDocument/2006/relationships/hyperlink"/><Relationship Id="rId8" Target="https://github.com/CodeWithHarry" TargetMode="External" Type="http://schemas.openxmlformats.org/officeDocument/2006/relationships/hyperlink"/><Relationship Id="rId1" Target="../slideLayouts/slideLayout2.xml" Type="http://schemas.openxmlformats.org/officeDocument/2006/relationships/slideLayout"/></Relationships>
</file>

<file path=ppt/slides/_rels/slide12.xml.rels><?xml version="1.0" encoding="UTF-8" standalone="no"?><Relationships xmlns="http://schemas.openxmlformats.org/package/2006/relationships"><Relationship Id="rId2" Target="../media/image8.png" Type="http://schemas.openxmlformats.org/officeDocument/2006/relationships/image"/><Relationship Id="rId3" Target="../media/image6.png" Type="http://schemas.openxmlformats.org/officeDocument/2006/relationships/image"/><Relationship Id="rId4" Target="../media/image9.pn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2" Target="../media/image4.pn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2" Target="../media/image7.pn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2" Target="../media/image6.pn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2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2" Target="../media/image10.jp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2" Target="../media/image11.jp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showMasterSp="true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>
            <a:extLst>
              <a:ext uri="{CC60A929-8007-4172-84F6-4C5A86C51FFF}">
                <a16:creationId xmlns:a16="http://schemas.microsoft.com/office/drawing/2010/main" id="{4F0E07B1-1237-483F-8338-73D27F9E9281}"/>
              </a:ext>
            </a:extLst>
          </p:cNvPr>
          <p:cNvPicPr>
            <a:picLocks noChangeAspect="true"/>
          </p:cNvPicPr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 flipH="false" flipV="false" rot="0">
            <a:off x="750112" y="942889"/>
            <a:ext cx="7620000" cy="5067300"/>
          </a:xfrm>
          <a:prstGeom prst="rect">
            <a:avLst/>
          </a:prstGeom>
          <a:noFill/>
        </p:spPr>
      </p:pic>
      <p:sp>
        <p:nvSpPr>
          <p:cNvPr id="3" name="Title 1">
            <a:extLst>
              <a:ext uri="{D103A04A-79DB-4EC6-A1E6-F6281722AFE5}">
                <a16:creationId xmlns:a16="http://schemas.microsoft.com/office/drawing/2010/main" id="{342E0A2E-F203-4EB6-B911-F1E75058BF12}"/>
              </a:ext>
            </a:extLst>
          </p:cNvPr>
          <p:cNvSpPr>
            <a:spLocks noGrp="true"/>
          </p:cNvSpPr>
          <p:nvPr>
            <p:ph type="title"/>
          </p:nvPr>
        </p:nvSpPr>
        <p:spPr>
          <a:xfrm rot="0">
            <a:off x="9388821" y="7879480"/>
            <a:ext cx="6477000" cy="838200"/>
          </a:xfrm>
        </p:spPr>
        <p:txBody>
          <a:bodyPr rtlCol="0"/>
          <a:lstStyle/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4" name="Content Placeholder 2">
            <a:extLst>
              <a:ext uri="{16F221BB-5E97-40B8-BF0E-8780A46680D0}">
                <a16:creationId xmlns:a16="http://schemas.microsoft.com/office/drawing/2010/main" id="{695899F3-CC40-4FD6-A542-FF7CFA1E183A}"/>
              </a:ext>
            </a:extLst>
          </p:cNvPr>
          <p:cNvSpPr>
            <a:spLocks noGrp="true"/>
          </p:cNvSpPr>
          <p:nvPr>
            <p:ph idx="1"/>
          </p:nvPr>
        </p:nvSpPr>
        <p:spPr>
          <a:xfrm rot="0">
            <a:off x="1708708" y="1242517"/>
            <a:ext cx="5702808" cy="947280"/>
          </a:xfrm>
        </p:spPr>
        <p:txBody>
          <a:bodyPr rtlCol="0"/>
          <a:lstStyle/>
          <a:p>
            <a:pPr indent="0" marL="0">
              <a:buNone/>
            </a:pPr>
            <a:r>
              <a:rPr b="1" dirty="0" lang="en-US" sz="3200">
                <a:solidFill>
                  <a:srgbClr val="3a30fa"/>
                </a:solidFill>
                <a:latin typeface="Calibri"/>
              </a:rPr>
              <a:t>   Book Recommender System </a:t>
            </a:r>
            <a:r>
              <a:rPr b="1" dirty="0" lang="en-US" sz="4000">
                <a:solidFill>
                  <a:srgbClr val="3a30fa"/>
                </a:solidFill>
                <a:latin typeface="Calibri"/>
              </a:rPr>
              <a:t> </a:t>
            </a:r>
            <a:endParaRPr b="1" dirty="0" lang="en-US" sz="4000">
              <a:solidFill>
                <a:srgbClr val="3a30fa"/>
              </a:solidFill>
              <a:latin typeface="Calibri"/>
            </a:endParaRPr>
          </a:p>
        </p:txBody>
      </p:sp>
      <p:sp>
        <p:nvSpPr>
          <p:cNvPr id="5" name="">
            <a:extLst>
              <a:ext uri="{86DAF0CD-A65A-406B-914B-C2E08A78341D}">
                <a16:creationId xmlns:a16="http://schemas.microsoft.com/office/drawing/2010/main" id="{67B3CB1F-6CCD-444D-854F-28E088B3A2AC}"/>
              </a:ext>
            </a:extLst>
          </p:cNvPr>
          <p:cNvSpPr txBox="1"/>
          <p:nvPr/>
        </p:nvSpPr>
        <p:spPr>
          <a:xfrm flipH="false" flipV="false" rot="0">
            <a:off x="1555260" y="2318880"/>
            <a:ext cx="5621902" cy="2815752"/>
          </a:xfrm>
          <a:prstGeom prst="rect">
            <a:avLst/>
          </a:prstGeom>
        </p:spPr>
        <p:txBody>
          <a:bodyPr bIns="47625" lIns="95250" rIns="95250" rtlCol="0" tIns="47625">
            <a:noAutofit/>
          </a:bodyPr>
          <a:lstStyle/>
          <a:p>
            <a:pPr algn="l" rtl="fal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dirty="0" lang="en-US" sz="1400">
                <a:solidFill>
                  <a:schemeClr val="tx1"/>
                </a:solidFill>
                <a:latin typeface="Arial"/>
              </a:defRPr>
            </a:pPr>
            <a:r>
              <a:rPr dirty="0" lang="en-US" sz="1800">
                <a:solidFill>
                  <a:schemeClr val="tx1"/>
                </a:solidFill>
                <a:latin typeface="Arial"/>
              </a:rPr>
              <a:t>                                  </a:t>
            </a:r>
            <a:r>
              <a:rPr b="1" dirty="0" lang="en-US" sz="1800">
                <a:solidFill>
                  <a:schemeClr val="tx1"/>
                </a:solidFill>
                <a:latin typeface="Arial"/>
              </a:rPr>
              <a:t>Presented</a:t>
            </a:r>
          </a:p>
          <a:p>
            <a:pPr algn="l" rtl="fal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dirty="0" lang="en-US" sz="1400">
                <a:solidFill>
                  <a:schemeClr val="tx1"/>
                </a:solidFill>
                <a:latin typeface="Arial"/>
              </a:defRPr>
            </a:pPr>
            <a:r>
              <a:rPr b="1" dirty="0" lang="en-US" sz="1800">
                <a:solidFill>
                  <a:schemeClr val="tx1"/>
                </a:solidFill>
                <a:latin typeface="Arial"/>
              </a:rPr>
              <a:t>                                        By</a:t>
            </a:r>
          </a:p>
          <a:p>
            <a:pPr algn="l" rtl="fal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dirty="0" lang="en-US" sz="1400">
                <a:solidFill>
                  <a:schemeClr val="tx1"/>
                </a:solidFill>
                <a:latin typeface="Arial"/>
              </a:defRPr>
            </a:pPr>
            <a:r>
              <a:rPr dirty="0" lang="en-US" sz="1800">
                <a:solidFill>
                  <a:schemeClr val="tx1"/>
                </a:solidFill>
                <a:latin typeface="Arial"/>
              </a:rPr>
              <a:t>                   </a:t>
            </a:r>
          </a:p>
          <a:p>
            <a:pPr algn="l" rtl="fal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dirty="0" lang="en-US" sz="1400">
                <a:solidFill>
                  <a:schemeClr val="tx1"/>
                </a:solidFill>
                <a:latin typeface="Arial"/>
              </a:defRPr>
            </a:pPr>
            <a:r>
              <a:rPr dirty="0" lang="en-US" sz="1800">
                <a:solidFill>
                  <a:schemeClr val="tx1"/>
                </a:solidFill>
                <a:latin typeface="Arial"/>
              </a:rPr>
              <a:t>                </a:t>
            </a:r>
            <a:r>
              <a:rPr dirty="0" lang="en-US" sz="1800">
                <a:solidFill>
                  <a:schemeClr val="tx1"/>
                </a:solidFill>
                <a:latin typeface="Arial"/>
              </a:rPr>
              <a:t>Dhruv</a:t>
            </a:r>
            <a:r>
              <a:rPr dirty="0" lang="en-US" sz="1800">
                <a:solidFill>
                  <a:schemeClr val="tx1"/>
                </a:solidFill>
                <a:latin typeface="Arial"/>
              </a:rPr>
              <a:t> Garg           </a:t>
            </a:r>
            <a:r>
              <a:rPr dirty="0" lang="en-US" sz="1800">
                <a:solidFill>
                  <a:schemeClr val="tx1"/>
                </a:solidFill>
                <a:latin typeface="Arial"/>
              </a:rPr>
              <a:t> 2210990273</a:t>
            </a:r>
          </a:p>
          <a:p>
            <a:pPr algn="l" rtl="fal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dirty="0" lang="en-US" sz="1400">
                <a:solidFill>
                  <a:schemeClr val="tx1"/>
                </a:solidFill>
                <a:latin typeface="Arial"/>
              </a:defRPr>
            </a:pPr>
            <a:r>
              <a:rPr dirty="0" lang="en-US" sz="1800">
                <a:solidFill>
                  <a:schemeClr val="tx1"/>
                </a:solidFill>
                <a:latin typeface="Arial"/>
              </a:rPr>
              <a:t>               </a:t>
            </a:r>
          </a:p>
          <a:p>
            <a:pPr algn="l" rtl="fal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dirty="0" lang="en-US" sz="1400">
                <a:solidFill>
                  <a:schemeClr val="tx1"/>
                </a:solidFill>
                <a:latin typeface="Arial"/>
              </a:defRPr>
            </a:pPr>
            <a:r>
              <a:rPr dirty="0" lang="en-US" sz="1800">
                <a:solidFill>
                  <a:schemeClr val="tx1"/>
                </a:solidFill>
                <a:latin typeface="Arial"/>
              </a:rPr>
              <a:t>               </a:t>
            </a:r>
            <a:r>
              <a:rPr dirty="0" lang="en-US" sz="1800">
                <a:solidFill>
                  <a:schemeClr val="tx1"/>
                </a:solidFill>
                <a:latin typeface="Arial"/>
              </a:rPr>
              <a:t> Divyansh                2210990298</a:t>
            </a:r>
          </a:p>
          <a:p>
            <a:pPr algn="l" rtl="fal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dirty="0" lang="en-US" sz="1400">
                <a:solidFill>
                  <a:schemeClr val="tx1"/>
                </a:solidFill>
                <a:latin typeface="Arial"/>
              </a:defRPr>
            </a:pPr>
            <a:r>
              <a:rPr dirty="0" lang="en-US" sz="1800">
                <a:solidFill>
                  <a:schemeClr val="tx1"/>
                </a:solidFill>
                <a:latin typeface="Arial"/>
              </a:rPr>
              <a:t>               </a:t>
            </a:r>
          </a:p>
          <a:p>
            <a:pPr algn="l" rtl="fal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dirty="0" lang="en-US" sz="1400">
                <a:solidFill>
                  <a:schemeClr val="tx1"/>
                </a:solidFill>
                <a:latin typeface="Arial"/>
              </a:defRPr>
            </a:pPr>
            <a:r>
              <a:rPr dirty="0" lang="en-US" sz="1800">
                <a:solidFill>
                  <a:schemeClr val="tx1"/>
                </a:solidFill>
                <a:latin typeface="Arial"/>
              </a:rPr>
              <a:t>               </a:t>
            </a:r>
            <a:r>
              <a:rPr dirty="0" lang="en-US" sz="1800">
                <a:solidFill>
                  <a:schemeClr val="tx1"/>
                </a:solidFill>
                <a:latin typeface="Arial"/>
              </a:rPr>
              <a:t> Gagan Deep           2210990310</a:t>
            </a:r>
            <a:endParaRPr dirty="0" lang="en-US" sz="1800">
              <a:solidFill>
                <a:schemeClr val="tx1"/>
              </a:solidFill>
              <a:latin typeface="Arial"/>
            </a:endParaRPr>
          </a:p>
        </p:txBody>
      </p:sp>
      <p:sp>
        <p:nvSpPr>
          <p:cNvPr id="6" name="">
            <a:extLst>
              <a:ext uri="{67051334-C2B5-4130-9306-1D382E871453}">
                <a16:creationId xmlns:a16="http://schemas.microsoft.com/office/drawing/2010/main" id="{3907AB5B-0504-4FF9-B8A2-6DAF3A66C09F}"/>
              </a:ext>
            </a:extLst>
          </p:cNvPr>
          <p:cNvSpPr txBox="1"/>
          <p:nvPr/>
        </p:nvSpPr>
        <p:spPr>
          <a:xfrm flipH="false" flipV="false" rot="0">
            <a:off x="1881044" y="5263714"/>
            <a:ext cx="5422382" cy="918009"/>
          </a:xfrm>
          <a:prstGeom prst="rect">
            <a:avLst/>
          </a:prstGeom>
        </p:spPr>
        <p:txBody>
          <a:bodyPr bIns="47625" lIns="95250" rIns="95250" rtlCol="0" tIns="47625">
            <a:noAutofit/>
          </a:bodyPr>
          <a:lstStyle/>
          <a:p>
            <a:pPr algn="l" rtl="fal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dirty="0" lang="en-US" sz="1400">
                <a:solidFill>
                  <a:schemeClr val="tx1"/>
                </a:solidFill>
                <a:latin typeface="Arial"/>
              </a:defRPr>
            </a:pPr>
            <a:r>
              <a:rPr b="1" dirty="0" lang="en-US" sz="2400">
                <a:solidFill>
                  <a:schemeClr val="tx1"/>
                </a:solidFill>
                <a:latin typeface="Arial"/>
              </a:rPr>
              <a:t>Faculty Coordinator</a:t>
            </a:r>
            <a:r>
              <a:rPr dirty="0" lang="en-US" sz="2400">
                <a:solidFill>
                  <a:schemeClr val="tx1"/>
                </a:solidFill>
                <a:latin typeface="Arial"/>
              </a:rPr>
              <a:t> : Dr. </a:t>
            </a:r>
            <a:r>
              <a:rPr dirty="0" err="1" lang="en-US" sz="2400">
                <a:solidFill>
                  <a:schemeClr val="tx1"/>
                </a:solidFill>
                <a:latin typeface="Arial"/>
              </a:rPr>
              <a:t>Jatin</a:t>
            </a:r>
            <a:r>
              <a:rPr dirty="0" lang="en-US" sz="2400">
                <a:solidFill>
                  <a:schemeClr val="tx1"/>
                </a:solidFill>
                <a:latin typeface="Arial"/>
              </a:rPr>
              <a:t> Arora</a:t>
            </a:r>
            <a:r>
              <a:rPr dirty="0" lang="en-US" sz="2400">
                <a:solidFill>
                  <a:schemeClr val="tx1"/>
                </a:solidFill>
                <a:latin typeface="Arial"/>
              </a:rPr>
              <a:t> </a:t>
            </a:r>
            <a:endParaRPr dirty="0" lang="en-US" sz="2400">
              <a:solidFill>
                <a:schemeClr val="tx1"/>
              </a:solidFill>
              <a:latin typeface="Arial"/>
            </a:endParaRPr>
          </a:p>
        </p:txBody>
      </p:sp>
      <p:sp>
        <p:nvSpPr>
          <p:cNvPr id="7" name="">
            <a:extLst>
              <a:ext uri="{3382FDE4-CE83-4B69-A501-ABA72CC49D25}">
                <a16:creationId xmlns:a16="http://schemas.microsoft.com/office/drawing/2010/main" id="{2C20E24A-9635-40CB-9459-1B5065F3EDA4}"/>
              </a:ext>
            </a:extLst>
          </p:cNvPr>
          <p:cNvSpPr txBox="1"/>
          <p:nvPr/>
        </p:nvSpPr>
        <p:spPr>
          <a:xfrm flipH="false" flipV="false" rot="0">
            <a:off x="1096594" y="6074740"/>
            <a:ext cx="7369081" cy="1128941"/>
          </a:xfrm>
          <a:prstGeom prst="rect">
            <a:avLst/>
          </a:prstGeom>
        </p:spPr>
        <p:txBody>
          <a:bodyPr bIns="47625" lIns="95250" rIns="95250" rtlCol="0" tIns="47625">
            <a:noAutofit/>
          </a:bodyPr>
          <a:lstStyle/>
          <a:p>
            <a:pPr algn="l" rtl="fal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dirty="0" lang="en-US" sz="1400">
                <a:solidFill>
                  <a:schemeClr val="tx1"/>
                </a:solidFill>
                <a:latin typeface="Arial"/>
              </a:defRPr>
            </a:pPr>
            <a:r>
              <a:rPr b="1" cap="none" dirty="0" err="1" i="0" lang="en-US" strike="noStrike" sz="2000" u="none">
                <a:solidFill>
                  <a:srgbClr val="ff0000"/>
                </a:solidFill>
                <a:latin typeface="Times New Roman"/>
              </a:rPr>
              <a:t>Chitkara</a:t>
            </a:r>
            <a:r>
              <a:rPr b="1" cap="none" dirty="0" i="0" lang="en-US" strike="noStrike" sz="2000" u="none">
                <a:solidFill>
                  <a:srgbClr val="ff0000"/>
                </a:solidFill>
                <a:latin typeface="Times New Roman"/>
              </a:rPr>
              <a:t> University Institute of Engineering and  Technology,   </a:t>
            </a:r>
            <a:endParaRPr b="1" cap="none" dirty="0" i="0" lang="en-US" strike="noStrike" sz="2000" u="none">
              <a:solidFill>
                <a:srgbClr val="ff0000"/>
              </a:solidFill>
              <a:latin typeface="Times New Roman"/>
            </a:endParaRPr>
          </a:p>
        </p:txBody>
      </p:sp>
    </p:spTree>
    <p:extLst>
      <p:ext uri="{93F29FAD-2A3C-46E1-A4AC-DE111D73BBD2}">
        <p14:creationId xmlns:p14="http://schemas.microsoft.com/office/powerpoint/2010/main" val="1715616661696"/>
      </p:ext>
    </p:extLst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1F5AA2DB-1A2B-41D4-9389-EEF562F33F58}">
                <a16:creationId xmlns:a16="http://schemas.microsoft.com/office/drawing/2010/main" id="{DCF97AE8-F129-43BB-821E-D63CE6F646BC}"/>
              </a:ext>
            </a:extLst>
          </p:cNvPr>
          <p:cNvSpPr>
            <a:spLocks noGrp="true"/>
          </p:cNvSpPr>
          <p:nvPr>
            <p:ph type="title"/>
          </p:nvPr>
        </p:nvSpPr>
        <p:spPr>
          <a:xfrm rot="0">
            <a:off x="130730" y="0"/>
            <a:ext cx="6477000" cy="838200"/>
          </a:xfrm>
        </p:spPr>
        <p:txBody>
          <a:bodyPr rtlCol="0"/>
          <a:lstStyle/>
          <a:p>
            <a:pPr algn="l"/>
            <a:r>
              <a:rPr b="1" dirty="0" lang="en-US">
                <a:solidFill>
                  <a:schemeClr val="bg1"/>
                </a:solidFill>
                <a:latin typeface="+mj-lt"/>
              </a:rPr>
              <a:t>Conclusion/Theme Plan</a:t>
            </a:r>
            <a:endParaRPr b="1" dirty="0"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Content Placeholder 2">
            <a:extLst>
              <a:ext uri="{DAC9022A-46C3-4390-B556-041089693E29}">
                <a16:creationId xmlns:a16="http://schemas.microsoft.com/office/drawing/2010/main" id="{04CC48C2-E43B-4444-AC3F-EAD1ECCC2F0D}"/>
              </a:ext>
            </a:extLst>
          </p:cNvPr>
          <p:cNvSpPr>
            <a:spLocks noGrp="true"/>
          </p:cNvSpPr>
          <p:nvPr>
            <p:ph idx="1"/>
          </p:nvPr>
        </p:nvSpPr>
        <p:spPr>
          <a:xfrm rot="0">
            <a:off x="45253" y="838200"/>
            <a:ext cx="9053484" cy="6730564"/>
          </a:xfrm>
        </p:spPr>
        <p:txBody>
          <a:bodyPr rtlCol="0"/>
          <a:lstStyle/>
          <a:p>
            <a:pPr indent="0" marL="0">
              <a:lnSpc>
                <a:spcPct val="120000"/>
              </a:lnSpc>
              <a:buNone/>
            </a:pPr>
            <a:r>
              <a:rPr dirty="0" lang="en-US" sz="2000">
                <a:solidFill>
                  <a:schemeClr val="tx1"/>
                </a:solidFill>
                <a:latin typeface="Söhne"/>
              </a:rPr>
              <a:t>Successfully implemented K-Nearest Neighbors (</a:t>
            </a:r>
            <a:r>
              <a:rPr dirty="0" err="1" lang="en-US" sz="2000">
                <a:solidFill>
                  <a:schemeClr val="tx1"/>
                </a:solidFill>
                <a:latin typeface="Söhne"/>
              </a:rPr>
              <a:t>KNN</a:t>
            </a:r>
            <a:r>
              <a:rPr dirty="0" lang="en-US" sz="2000">
                <a:solidFill>
                  <a:schemeClr val="tx1"/>
                </a:solidFill>
                <a:latin typeface="Söhne"/>
              </a:rPr>
              <a:t>) and Cosine Similarity.</a:t>
            </a:r>
          </a:p>
          <a:p>
            <a:pPr indent="0">
              <a:lnSpc>
                <a:spcPct val="120000"/>
              </a:lnSpc>
              <a:buNone/>
            </a:pPr>
            <a:r>
              <a:rPr dirty="0" lang="en-US" sz="2000">
                <a:solidFill>
                  <a:schemeClr val="tx1"/>
                </a:solidFill>
                <a:latin typeface="Söhne"/>
              </a:rPr>
              <a:t>1. Created a robust book recommendation system for personalized recommendations.</a:t>
            </a:r>
          </a:p>
          <a:p>
            <a:pPr indent="0">
              <a:lnSpc>
                <a:spcPct val="120000"/>
              </a:lnSpc>
              <a:buNone/>
            </a:pPr>
            <a:r>
              <a:rPr dirty="0" lang="en-US" sz="2000">
                <a:solidFill>
                  <a:schemeClr val="tx1"/>
                </a:solidFill>
                <a:latin typeface="Söhne"/>
              </a:rPr>
              <a:t>2. </a:t>
            </a:r>
            <a:r>
              <a:rPr dirty="0" err="1" lang="en-US" sz="2000">
                <a:solidFill>
                  <a:schemeClr val="tx1"/>
                </a:solidFill>
                <a:latin typeface="Söhne"/>
              </a:rPr>
              <a:t>KNN</a:t>
            </a:r>
            <a:r>
              <a:rPr dirty="0" lang="en-US" sz="2000">
                <a:solidFill>
                  <a:schemeClr val="tx1"/>
                </a:solidFill>
                <a:latin typeface="Söhne"/>
              </a:rPr>
              <a:t> method identified nearest neighbors for books, enhancing suggestion accuracy.</a:t>
            </a:r>
          </a:p>
          <a:p>
            <a:pPr indent="0">
              <a:lnSpc>
                <a:spcPct val="120000"/>
              </a:lnSpc>
              <a:buNone/>
            </a:pPr>
            <a:r>
              <a:rPr dirty="0" lang="en-US" sz="2000">
                <a:solidFill>
                  <a:schemeClr val="tx1"/>
                </a:solidFill>
                <a:latin typeface="Söhne"/>
              </a:rPr>
              <a:t>3. Cosine Similarity calculated similarity scores between titles, improving recommendations.</a:t>
            </a:r>
          </a:p>
          <a:p>
            <a:pPr indent="0">
              <a:lnSpc>
                <a:spcPct val="120000"/>
              </a:lnSpc>
              <a:buNone/>
            </a:pPr>
            <a:r>
              <a:rPr dirty="0" lang="en-US" sz="2000">
                <a:solidFill>
                  <a:schemeClr val="tx1"/>
                </a:solidFill>
                <a:latin typeface="Söhne"/>
              </a:rPr>
              <a:t>4. Revolutionized user experience in discovering and engaging with literature.</a:t>
            </a:r>
          </a:p>
          <a:p>
            <a:pPr indent="0">
              <a:lnSpc>
                <a:spcPct val="120000"/>
              </a:lnSpc>
              <a:buNone/>
            </a:pPr>
            <a:r>
              <a:rPr dirty="0" lang="en-US" sz="2000">
                <a:solidFill>
                  <a:schemeClr val="tx1"/>
                </a:solidFill>
                <a:latin typeface="Söhne"/>
              </a:rPr>
              <a:t>5. Ongoing exploration and refinement of recommendation algorithms for further optimization.</a:t>
            </a:r>
            <a:endParaRPr dirty="0" lang="en-US" sz="2000">
              <a:solidFill>
                <a:schemeClr val="tx1"/>
              </a:solidFill>
              <a:latin typeface="Söhne"/>
            </a:endParaRPr>
          </a:p>
        </p:txBody>
      </p:sp>
    </p:spTree>
    <p:extLst>
      <p:ext uri="{E11BACED-08DA-4DBA-8080-1A2D2B9CAE80}">
        <p14:creationId xmlns:p14="http://schemas.microsoft.com/office/powerpoint/2010/main" val="1715616661716"/>
      </p:ext>
    </p:extLst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85441B90-9B06-47F1-9E19-7C747844D1BE}">
                <a16:creationId xmlns:a16="http://schemas.microsoft.com/office/drawing/2010/main" id="{94664DAD-49B5-4572-A6EA-4D38ACA5D832}"/>
              </a:ext>
            </a:extLst>
          </p:cNvPr>
          <p:cNvSpPr>
            <a:spLocks noGrp="true"/>
          </p:cNvSpPr>
          <p:nvPr>
            <p:ph type="title"/>
          </p:nvPr>
        </p:nvSpPr>
        <p:spPr>
          <a:xfrm rot="0">
            <a:off x="297113" y="0"/>
            <a:ext cx="6477000" cy="838200"/>
          </a:xfrm>
        </p:spPr>
        <p:txBody>
          <a:bodyPr rtlCol="0"/>
          <a:lstStyle/>
          <a:p>
            <a:pPr algn="l"/>
            <a:br>
              <a:rPr b="1" dirty="0" lang="en-GB">
                <a:solidFill>
                  <a:schemeClr val="bg1"/>
                </a:solidFill>
                <a:latin typeface="+mj-lt"/>
              </a:rPr>
            </a:br>
            <a:r>
              <a:rPr b="1" dirty="0" lang="en-GB">
                <a:solidFill>
                  <a:schemeClr val="bg1"/>
                </a:solidFill>
                <a:latin typeface="+mj-lt"/>
              </a:rPr>
              <a:t>References</a:t>
            </a:r>
            <a:br>
              <a:rPr b="1" dirty="0" lang="en-US">
                <a:solidFill>
                  <a:schemeClr val="bg1"/>
                </a:solidFill>
                <a:latin typeface="+mj-lt"/>
              </a:rPr>
            </a:br>
            <a:endParaRPr b="1" dirty="0"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Content Placeholder 2">
            <a:extLst>
              <a:ext uri="{BDA4D026-01E7-4C4D-B0C9-CF65B9F52215}">
                <a16:creationId xmlns:a16="http://schemas.microsoft.com/office/drawing/2010/main" id="{E4CD365A-0C18-48EA-99EC-581D8C4BEC09}"/>
              </a:ext>
            </a:extLst>
          </p:cNvPr>
          <p:cNvSpPr>
            <a:spLocks noGrp="true"/>
          </p:cNvSpPr>
          <p:nvPr>
            <p:ph idx="1"/>
          </p:nvPr>
        </p:nvSpPr>
        <p:spPr>
          <a:xfrm rot="0">
            <a:off x="13950" y="837814"/>
            <a:ext cx="8951347" cy="5837220"/>
          </a:xfrm>
        </p:spPr>
        <p:txBody>
          <a:bodyPr rtlCol="0"/>
          <a:lstStyle/>
          <a:p>
            <a:pPr/>
            <a:r>
              <a:rPr dirty="0" lang="en-US"/>
              <a:t/>
            </a:r>
          </a:p>
          <a:p>
            <a:pPr/>
            <a:r>
              <a:rPr dirty="0" lang="en-US"/>
              <a:t/>
            </a:r>
          </a:p>
          <a:p>
            <a:pPr/>
            <a:r>
              <a:rPr dirty="0" lang="en-US" sz="2800">
                <a:hlinkClick r:id="rId2"/>
              </a:rPr>
              <a:t>https://www.w3schools.com/js/</a:t>
            </a:r>
          </a:p>
          <a:p>
            <a:pPr/>
            <a:r>
              <a:rPr dirty="0" lang="en-US" sz="2800">
                <a:hlinkClick r:id="rId3"/>
              </a:rPr>
              <a:t/>
            </a:r>
          </a:p>
          <a:p>
            <a:pPr/>
            <a:r>
              <a:rPr dirty="0" lang="en-US" sz="2800">
                <a:hlinkClick r:id="rId4"/>
              </a:rPr>
              <a:t>https://</a:t>
            </a:r>
            <a:r>
              <a:rPr dirty="0" err="1" lang="en-US" sz="2800">
                <a:hlinkClick r:id="rId5"/>
              </a:rPr>
              <a:t>stackoverflow</a:t>
            </a:r>
            <a:r>
              <a:rPr dirty="0" lang="en-US" sz="2800">
                <a:hlinkClick r:id="rId6"/>
              </a:rPr>
              <a:t>.blog/2019/09/12/practical-ways-to-write-better-javascript/</a:t>
            </a:r>
          </a:p>
          <a:p>
            <a:pPr/>
            <a:r>
              <a:rPr dirty="0" lang="en-US" sz="2800">
                <a:hlinkClick r:id="rId7"/>
              </a:rPr>
              <a:t/>
            </a:r>
          </a:p>
          <a:p>
            <a:pPr/>
            <a:r>
              <a:rPr dirty="0" err="1" lang="en-US" sz="2800">
                <a:hlinkClick r:id="rId8"/>
              </a:rPr>
              <a:t/>
            </a:r>
          </a:p>
          <a:p>
            <a:pPr/>
            <a:r>
              <a:rPr dirty="0" lang="en-US" sz="2800"/>
              <a:t/>
            </a:r>
            <a:endParaRPr dirty="0" lang="en-US" sz="2800"/>
          </a:p>
        </p:txBody>
      </p:sp>
    </p:spTree>
    <p:extLst>
      <p:ext uri="{1BC325CE-A52B-4663-AD4A-415437917AC2}">
        <p14:creationId xmlns:p14="http://schemas.microsoft.com/office/powerpoint/2010/main" val="1715616661718"/>
      </p:ext>
    </p:extLst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>
            <a:extLst>
              <a:ext uri="{F95E5EE7-A690-4C5C-8B7D-E601241A3A67}">
                <a16:creationId xmlns:a16="http://schemas.microsoft.com/office/drawing/2010/main" id="{531547B2-E5CD-405A-81BB-FD14C0468C83}"/>
              </a:ext>
            </a:extLst>
          </p:cNvPr>
          <p:cNvSpPr txBox="1"/>
          <p:nvPr/>
        </p:nvSpPr>
        <p:spPr>
          <a:xfrm flipH="false" flipV="false" rot="0">
            <a:off x="2753515" y="2943882"/>
            <a:ext cx="4642466" cy="974388"/>
          </a:xfrm>
          <a:prstGeom prst="rect">
            <a:avLst/>
          </a:prstGeom>
        </p:spPr>
        <p:txBody>
          <a:bodyPr bIns="47625" lIns="95250" rIns="95250" rtlCol="0" tIns="47625">
            <a:noAutofit/>
          </a:bodyPr>
          <a:lstStyle/>
          <a:p>
            <a:pPr algn="l" rtl="fal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dirty="0" lang="en-US" sz="1400">
                <a:solidFill>
                  <a:schemeClr val="tx1"/>
                </a:solidFill>
                <a:latin typeface="Arial"/>
              </a:defRPr>
            </a:pPr>
            <a:r>
              <a:rPr b="1" dirty="0" lang="en-US" sz="5000">
                <a:solidFill>
                  <a:srgbClr val="ff0000"/>
                </a:solidFill>
                <a:latin typeface="Arial"/>
              </a:rPr>
              <a:t>Thank You</a:t>
            </a:r>
            <a:endParaRPr b="1" dirty="0" lang="en-US" sz="5000">
              <a:solidFill>
                <a:srgbClr val="ff0000"/>
              </a:solidFill>
              <a:latin typeface="Arial"/>
            </a:endParaRPr>
          </a:p>
        </p:txBody>
      </p:sp>
      <p:pic>
        <p:nvPicPr>
          <p:cNvPr descr="image-removebg-preview (1).png" id="3" name="">
            <a:extLst>
              <a:ext uri="{893C4192-C88D-4762-9C7F-82DA0B8C2241}">
                <a16:creationId xmlns:a16="http://schemas.microsoft.com/office/drawing/2010/main" id="{99C90FC7-0F03-4189-940E-3F07594B33A4}"/>
              </a:ext>
            </a:extLst>
          </p:cNvPr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6497820" y="1282693"/>
            <a:ext cx="1752413" cy="810885"/>
          </a:xfrm>
          <a:prstGeom prst="rect">
            <a:avLst/>
          </a:prstGeom>
          <a:noFill/>
        </p:spPr>
      </p:pic>
      <p:pic>
        <p:nvPicPr>
          <p:cNvPr id="4" name="">
            <a:extLst>
              <a:ext uri="{CE5D190A-9DB7-470D-9E60-6B3217703580}">
                <a16:creationId xmlns:a16="http://schemas.microsoft.com/office/drawing/2010/main" id="{F45FC9C7-7971-4FCF-8D87-3E66A94812E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 rot="0">
            <a:off x="3263522" y="5303491"/>
            <a:ext cx="2616950" cy="1107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-removebg-preview (2).png" id="5" name="">
            <a:extLst>
              <a:ext uri="{93460CE7-B8FE-414E-8139-DFC3CA5877D0}">
                <a16:creationId xmlns:a16="http://schemas.microsoft.com/office/drawing/2010/main" id="{8D18CEE1-2E2E-4D19-AC09-DC3B748595C4}"/>
              </a:ext>
            </a:extLst>
          </p:cNvPr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733253" y="1433188"/>
            <a:ext cx="2150996" cy="509890"/>
          </a:xfrm>
          <a:prstGeom prst="rect">
            <a:avLst/>
          </a:prstGeom>
          <a:noFill/>
        </p:spPr>
      </p:pic>
    </p:spTree>
    <p:extLst>
      <p:ext uri="{53DC1E2C-B226-4030-81AC-D404C7F2C6AD}">
        <p14:creationId xmlns:p14="http://schemas.microsoft.com/office/powerpoint/2010/main" val="1715616661720"/>
      </p:ext>
    </p:extLst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 showMasterSp="true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>
            <a:extLst>
              <a:ext uri="{17630DF4-8D2C-4BD9-8BAF-989C895167FC}">
                <a16:creationId xmlns:a16="http://schemas.microsoft.com/office/drawing/2010/main" id="{F272BFFC-CE25-406E-934E-A2E5F5B609DA}"/>
              </a:ext>
            </a:extLst>
          </p:cNvPr>
          <p:cNvPicPr>
            <a:picLocks noChangeAspect="true"/>
          </p:cNvPicPr>
          <p:nvPr/>
        </p:nvPicPr>
        <p:blipFill>
          <a:blip r:embed="rId2">
            <a:alphaModFix amt="40999"/>
          </a:blip>
          <a:stretch>
            <a:fillRect/>
          </a:stretch>
        </p:blipFill>
        <p:spPr>
          <a:xfrm flipH="false" flipV="false" rot="0">
            <a:off x="3688870" y="1048664"/>
            <a:ext cx="5455129" cy="5455129"/>
          </a:xfrm>
          <a:prstGeom prst="rect">
            <a:avLst/>
          </a:prstGeom>
          <a:noFill/>
        </p:spPr>
      </p:pic>
      <p:sp>
        <p:nvSpPr>
          <p:cNvPr id="3" name="">
            <a:extLst>
              <a:ext uri="{0878FEDC-55F1-4121-A2BB-DFD0797EF983}">
                <a16:creationId xmlns:a16="http://schemas.microsoft.com/office/drawing/2010/main" id="{7CE152BE-E91C-4638-A567-5CBD4E652FCA}"/>
              </a:ext>
            </a:extLst>
          </p:cNvPr>
          <p:cNvSpPr txBox="1"/>
          <p:nvPr/>
        </p:nvSpPr>
        <p:spPr>
          <a:xfrm rot="0">
            <a:off x="740394" y="206423"/>
            <a:ext cx="5400600" cy="584999"/>
          </a:xfrm>
          <a:prstGeom prst="rect">
            <a:avLst/>
          </a:prstGeom>
          <a:noFill/>
          <a:ln>
            <a:noFill/>
          </a:ln>
        </p:spPr>
        <p:txBody>
          <a:bodyPr anchor="t" bIns="45700" lIns="91425" rIns="91425" rtlCol="0" spcFirstLastPara="true" tIns="45700" wrap="square">
            <a:spAutoFit/>
          </a:bodyPr>
          <a:lstStyle/>
          <a:p>
            <a:pPr algn="l" indent="0" lvl="0" marL="0" marR="0" rtl="false">
              <a:spcBef>
                <a:spcPts val="0"/>
              </a:spcBef>
              <a:spcAft>
                <a:spcPts val="0"/>
              </a:spcAft>
              <a:buNone/>
            </a:pPr>
            <a:r>
              <a:rPr b="1" cap="none" dirty="0" i="0" lang="en-US" strike="noStrike" sz="3200" u="none">
                <a:solidFill>
                  <a:schemeClr val="lt1"/>
                </a:solidFill>
                <a:latin typeface="+mj-lt"/>
              </a:rPr>
              <a:t>Contents</a:t>
            </a:r>
            <a:endParaRPr b="1" cap="none" dirty="0" i="0" lang="en-US" strike="noStrike" sz="3200" u="none">
              <a:solidFill>
                <a:schemeClr val="lt1"/>
              </a:solidFill>
              <a:latin typeface="+mj-lt"/>
            </a:endParaRPr>
          </a:p>
        </p:txBody>
      </p:sp>
      <p:sp>
        <p:nvSpPr>
          <p:cNvPr id="4" name="">
            <a:extLst>
              <a:ext uri="{A4B5BE99-649B-4625-BD4D-F411C5380AB8}">
                <a16:creationId xmlns:a16="http://schemas.microsoft.com/office/drawing/2010/main" id="{5EF7E5A0-6061-4C12-A5C6-65F7C8EE1276}"/>
              </a:ext>
            </a:extLst>
          </p:cNvPr>
          <p:cNvSpPr txBox="1"/>
          <p:nvPr/>
        </p:nvSpPr>
        <p:spPr>
          <a:xfrm rot="0">
            <a:off x="0" y="1597447"/>
            <a:ext cx="6912902" cy="3930939"/>
          </a:xfrm>
          <a:prstGeom prst="rect">
            <a:avLst/>
          </a:prstGeom>
          <a:noFill/>
          <a:ln>
            <a:noFill/>
          </a:ln>
        </p:spPr>
        <p:txBody>
          <a:bodyPr anchor="t" bIns="45700" lIns="91425" rIns="91425" rtlCol="0" spcFirstLastPara="true" tIns="45700" wrap="square">
            <a:spAutoFit/>
          </a:bodyPr>
          <a:lstStyle/>
          <a:p>
            <a:pPr algn="l" indent="-146050" lvl="0" marL="0" marR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➔"/>
            </a:pPr>
            <a:r>
              <a:rPr cap="none" dirty="0" i="1" lang="en-US" strike="noStrike" sz="2800" u="none">
                <a:solidFill>
                  <a:schemeClr val="dk1"/>
                </a:solidFill>
                <a:latin typeface="Calibri"/>
              </a:rPr>
              <a:t> </a:t>
            </a:r>
            <a:r>
              <a:rPr b="0" dirty="0" i="1" lang="en-US" sz="2800">
                <a:solidFill>
                  <a:schemeClr val="tx1"/>
                </a:solidFill>
                <a:latin typeface="Arial"/>
              </a:rPr>
              <a:t>Introduction</a:t>
            </a:r>
          </a:p>
          <a:p>
            <a:pPr algn="l" indent="-146050" lvl="0" marL="0" marR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➔"/>
            </a:pPr>
            <a:r>
              <a:rPr cap="none" dirty="0" i="1" lang="en-US" strike="noStrike" sz="2800" u="none">
                <a:solidFill>
                  <a:schemeClr val="dk1"/>
                </a:solidFill>
                <a:latin typeface="Calibri"/>
              </a:rPr>
              <a:t> </a:t>
            </a:r>
            <a:r>
              <a:rPr b="0" dirty="0" i="1" lang="en-US" sz="2800">
                <a:solidFill>
                  <a:schemeClr val="tx1"/>
                </a:solidFill>
                <a:latin typeface="Arial"/>
              </a:rPr>
              <a:t>Motivation of Research</a:t>
            </a:r>
          </a:p>
          <a:p>
            <a:pPr algn="l" indent="-146050" lvl="0" marL="0" marR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➔"/>
            </a:pPr>
            <a:r>
              <a:rPr cap="none" dirty="0" i="1" lang="en-US" strike="noStrike" sz="2800" u="none">
                <a:solidFill>
                  <a:schemeClr val="dk1"/>
                </a:solidFill>
                <a:latin typeface="Calibri"/>
              </a:rPr>
              <a:t> </a:t>
            </a:r>
            <a:r>
              <a:rPr b="0" dirty="0" i="1" lang="en-US" sz="2800">
                <a:solidFill>
                  <a:schemeClr val="tx1"/>
                </a:solidFill>
                <a:latin typeface="Arial"/>
              </a:rPr>
              <a:t>Tools &amp; Technologies</a:t>
            </a:r>
          </a:p>
          <a:p>
            <a:pPr algn="l" indent="-146050" lvl="0" marL="0" marR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➔"/>
            </a:pPr>
            <a:r>
              <a:rPr cap="none" dirty="0" i="1" lang="en-US" strike="noStrike" sz="2800" u="none">
                <a:solidFill>
                  <a:schemeClr val="dk1"/>
                </a:solidFill>
                <a:latin typeface="Calibri"/>
              </a:rPr>
              <a:t> </a:t>
            </a:r>
            <a:r>
              <a:rPr b="0" dirty="0" i="1" lang="en-US" sz="2800">
                <a:solidFill>
                  <a:schemeClr val="tx1"/>
                </a:solidFill>
                <a:latin typeface="Arial"/>
              </a:rPr>
              <a:t>Project Highlights: 1 </a:t>
            </a:r>
          </a:p>
          <a:p>
            <a:pPr algn="l" indent="-146050" lvl="0" marL="0" marR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➔"/>
            </a:pPr>
            <a:r>
              <a:rPr cap="none" dirty="0" i="1" lang="en-US" strike="noStrike" sz="2800" u="none">
                <a:solidFill>
                  <a:schemeClr val="dk1"/>
                </a:solidFill>
                <a:latin typeface="Calibri"/>
              </a:rPr>
              <a:t> </a:t>
            </a:r>
            <a:r>
              <a:rPr b="0" dirty="0" i="1" lang="en-US" sz="2800">
                <a:solidFill>
                  <a:schemeClr val="tx1"/>
                </a:solidFill>
                <a:latin typeface="Arial"/>
              </a:rPr>
              <a:t>Project Highlights: 2</a:t>
            </a:r>
          </a:p>
          <a:p>
            <a:pPr algn="l" indent="-146050" lvl="0" marL="0" marR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➔"/>
            </a:pPr>
            <a:r>
              <a:rPr cap="none" dirty="0" i="1" lang="en-US" strike="noStrike" sz="2800" u="none">
                <a:solidFill>
                  <a:schemeClr val="dk1"/>
                </a:solidFill>
                <a:latin typeface="Calibri"/>
              </a:rPr>
              <a:t> </a:t>
            </a:r>
            <a:r>
              <a:rPr b="0" dirty="0" i="1" lang="en-US" sz="2800">
                <a:solidFill>
                  <a:schemeClr val="tx1"/>
                </a:solidFill>
                <a:latin typeface="Arial"/>
              </a:rPr>
              <a:t>Conclusion/Theme Plan</a:t>
            </a:r>
          </a:p>
          <a:p>
            <a:pPr algn="l" indent="-146050" lvl="0" marL="0" marR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➔"/>
            </a:pPr>
            <a:r>
              <a:rPr b="0" dirty="0" i="1" lang="en-US" sz="2800">
                <a:solidFill>
                  <a:schemeClr val="tx1"/>
                </a:solidFill>
                <a:latin typeface="Arial"/>
              </a:rPr>
              <a:t> </a:t>
            </a:r>
            <a:r>
              <a:rPr b="0" dirty="0" i="1" lang="en-US" sz="2800">
                <a:solidFill>
                  <a:schemeClr val="tx1"/>
                </a:solidFill>
                <a:latin typeface="Arial"/>
              </a:rPr>
              <a:t>References</a:t>
            </a:r>
          </a:p>
          <a:p>
            <a:pPr algn="l" indent="0" lvl="0" marL="0" marR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dirty="0" i="1" lang="en-US" sz="2800">
                <a:solidFill>
                  <a:schemeClr val="tx1"/>
                </a:solidFill>
                <a:latin typeface="Arial"/>
              </a:rPr>
              <a:t/>
            </a:r>
          </a:p>
          <a:p>
            <a:pPr algn="l" indent="0" lvl="0" marL="0" marR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cap="none" dirty="0" i="0" lang="en-US" strike="noStrike" sz="2800" u="none">
                <a:solidFill>
                  <a:schemeClr val="dk1"/>
                </a:solidFill>
                <a:latin typeface="Times New Roman"/>
              </a:rPr>
              <a:t/>
            </a:r>
            <a:endParaRPr b="0" cap="none" dirty="0" i="0" lang="en-US" strike="noStrike" sz="2800" u="none">
              <a:solidFill>
                <a:schemeClr val="dk1"/>
              </a:solidFill>
              <a:latin typeface="Times New Roman"/>
            </a:endParaRPr>
          </a:p>
        </p:txBody>
      </p:sp>
    </p:spTree>
    <p:extLst>
      <p:ext uri="{3F8CF132-FB9E-458F-BFBE-08C3275721AF}">
        <p14:creationId xmlns:p14="http://schemas.microsoft.com/office/powerpoint/2010/main" val="1715616661699"/>
      </p:ext>
    </p:extLst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>
            <a:extLst>
              <a:ext uri="{9A077364-66BC-499D-A761-A3C8C7881AEF}">
                <a16:creationId xmlns:a16="http://schemas.microsoft.com/office/drawing/2010/main" id="{98AD8EEF-0FF0-4C19-80F4-09CCDA54778E}"/>
              </a:ext>
            </a:extLst>
          </p:cNvPr>
          <p:cNvPicPr>
            <a:picLocks noChangeAspect="true"/>
          </p:cNvPicPr>
          <p:nvPr/>
        </p:nvPicPr>
        <p:blipFill>
          <a:blip r:embed="rId2">
            <a:alphaModFix amt="6998"/>
          </a:blip>
          <a:stretch>
            <a:fillRect/>
          </a:stretch>
        </p:blipFill>
        <p:spPr>
          <a:xfrm flipH="false" flipV="false" rot="0">
            <a:off x="-44424" y="1101509"/>
            <a:ext cx="9223238" cy="5188086"/>
          </a:xfrm>
          <a:prstGeom prst="rect">
            <a:avLst/>
          </a:prstGeom>
          <a:noFill/>
        </p:spPr>
      </p:pic>
      <p:sp>
        <p:nvSpPr>
          <p:cNvPr id="3" name="Title 1">
            <a:extLst>
              <a:ext uri="{46986C0E-2206-4685-8640-208A4F5615EE}">
                <a16:creationId xmlns:a16="http://schemas.microsoft.com/office/drawing/2010/main" id="{0BCCCF46-C472-47C1-95B6-AFCEE28D5D4C}"/>
              </a:ext>
            </a:extLst>
          </p:cNvPr>
          <p:cNvSpPr>
            <a:spLocks noGrp="true"/>
          </p:cNvSpPr>
          <p:nvPr>
            <p:ph type="title"/>
          </p:nvPr>
        </p:nvSpPr>
        <p:spPr>
          <a:xfrm rot="0">
            <a:off x="381000" y="0"/>
            <a:ext cx="6096000" cy="838200"/>
          </a:xfrm>
        </p:spPr>
        <p:txBody>
          <a:bodyPr rtlCol="0"/>
          <a:lstStyle/>
          <a:p>
            <a:pPr algn="l"/>
            <a:r>
              <a:rPr b="1" dirty="0" lang="en-US" sz="3200">
                <a:solidFill>
                  <a:schemeClr val="bg1"/>
                </a:solidFill>
                <a:latin typeface="+mj-lt"/>
              </a:rPr>
              <a:t>Introduction</a:t>
            </a:r>
            <a:endParaRPr b="1" dirty="0" lang="en-US" sz="3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Title 1">
            <a:extLst>
              <a:ext uri="{25BA3037-1E80-4E57-B9FC-C5ADC9842D5A}">
                <a16:creationId xmlns:a16="http://schemas.microsoft.com/office/drawing/2010/main" id="{BAC5CB14-B3B3-4CBB-B33D-507C2539F9A4}"/>
              </a:ext>
            </a:extLst>
          </p:cNvPr>
          <p:cNvSpPr txBox="1"/>
          <p:nvPr/>
        </p:nvSpPr>
        <p:spPr>
          <a:xfrm rot="0">
            <a:off x="228600" y="1463116"/>
            <a:ext cx="8686800" cy="489595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 bIns="45720" lIns="91440" numCol="1" rIns="91440" rtlCol="0" tIns="45720" vert="horz" wrap="square"/>
          <a:lstStyle/>
          <a:p>
            <a:pPr/>
            <a:r>
              <a:rPr dirty="0" lang="en-US" sz="2800">
                <a:solidFill>
                  <a:srgbClr val="000000"/>
                </a:solidFill>
                <a:latin typeface="Arial"/>
              </a:rPr>
              <a:t/>
            </a:r>
          </a:p>
          <a:p>
            <a:pPr/>
            <a:r>
              <a:rPr dirty="0" lang="en-US" sz="2800">
                <a:solidFill>
                  <a:srgbClr val="000000"/>
                </a:solidFill>
                <a:latin typeface="Arial"/>
              </a:rPr>
              <a:t/>
            </a:r>
          </a:p>
          <a:p>
            <a:pPr/>
            <a:r>
              <a:rPr dirty="0" lang="en-US" sz="2800">
                <a:solidFill>
                  <a:srgbClr val="000000"/>
                </a:solidFill>
                <a:latin typeface="Arial"/>
              </a:rPr>
              <a:t/>
            </a:r>
          </a:p>
          <a:p>
            <a:pPr/>
            <a:r>
              <a:rPr dirty="0" lang="en-US" sz="2800">
                <a:latin typeface="Arial"/>
              </a:rPr>
              <a:t/>
            </a:r>
          </a:p>
          <a:p>
            <a:pPr/>
            <a:r>
              <a:rPr dirty="0" lang="en-US" sz="2800"/>
              <a:t/>
            </a:r>
            <a:endParaRPr dirty="0" lang="en-US" sz="2800"/>
          </a:p>
        </p:txBody>
      </p:sp>
      <p:pic>
        <p:nvPicPr>
          <p:cNvPr id="5" name="">
            <a:extLst>
              <a:ext uri="{D4B225BA-AC62-437D-B36C-C0829F0EDF7C}">
                <a16:creationId xmlns:a16="http://schemas.microsoft.com/office/drawing/2010/main" id="{AEF369C8-55C2-48FB-A8A2-224131646E6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 rot="0">
            <a:off x="6756778" y="5451424"/>
            <a:ext cx="2158622" cy="83817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">
            <a:extLst>
              <a:ext uri="{4A3DC578-7C11-4A82-8C20-03BDAA226813}">
                <a16:creationId xmlns:a16="http://schemas.microsoft.com/office/drawing/2010/main" id="{C45CCE87-2782-405F-BD08-B2136DAD23A6}"/>
              </a:ext>
            </a:extLst>
          </p:cNvPr>
          <p:cNvSpPr txBox="1"/>
          <p:nvPr/>
        </p:nvSpPr>
        <p:spPr>
          <a:xfrm flipH="false" flipV="false" rot="0">
            <a:off x="185299" y="1301600"/>
            <a:ext cx="8763791" cy="4787912"/>
          </a:xfrm>
          <a:prstGeom prst="rect">
            <a:avLst/>
          </a:prstGeom>
        </p:spPr>
        <p:txBody>
          <a:bodyPr bIns="47625" lIns="95250" rIns="95250" rtlCol="0" tIns="47625">
            <a:noAutofit/>
          </a:bodyPr>
          <a:lstStyle/>
          <a:p>
            <a:pPr algn="ctr" rtl="fal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dirty="0" lang="en-US" sz="1400">
                <a:solidFill>
                  <a:schemeClr val="tx1"/>
                </a:solidFill>
                <a:latin typeface="Arial"/>
              </a:defRPr>
            </a:pPr>
            <a:r>
              <a:rPr dirty="0" i="1" lang="en-US" sz="2600">
                <a:solidFill>
                  <a:schemeClr val="tx1"/>
                </a:solidFill>
                <a:latin typeface="Arial"/>
              </a:rPr>
              <a:t>Welcome to our project, where innovation meets the love of literature. Our goal is simple yet profound: to redefine the way readers discover their next favorite book. </a:t>
            </a:r>
          </a:p>
          <a:p>
            <a:pPr algn="ctr" rtl="fal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dirty="0" lang="en-US" sz="1400">
                <a:solidFill>
                  <a:schemeClr val="tx1"/>
                </a:solidFill>
                <a:latin typeface="Arial"/>
              </a:defRPr>
            </a:pPr>
            <a:r>
              <a:rPr dirty="0" i="1" lang="en-US" sz="2600">
                <a:solidFill>
                  <a:schemeClr val="tx1"/>
                </a:solidFill>
                <a:latin typeface="Arial"/>
              </a:rPr>
              <a:t/>
            </a:r>
          </a:p>
          <a:p>
            <a:pPr algn="ctr" rtl="fal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dirty="0" lang="en-US" sz="1400">
                <a:solidFill>
                  <a:schemeClr val="tx1"/>
                </a:solidFill>
                <a:latin typeface="Arial"/>
              </a:defRPr>
            </a:pPr>
            <a:r>
              <a:rPr dirty="0" i="1" lang="en-US" sz="2600">
                <a:solidFill>
                  <a:schemeClr val="tx1"/>
                </a:solidFill>
                <a:latin typeface="Arial"/>
              </a:rPr>
              <a:t>Powered by advanced data analysis techniques and machine learning algorithms, our system promises to revolutionize the book discovery experience, ushering in a new era of literary exploration and enjoyment. Join us on this exciting journey as we unveil the magic of personalized book recommendations.</a:t>
            </a:r>
            <a:endParaRPr dirty="0" i="1" lang="en-US" sz="2600">
              <a:solidFill>
                <a:schemeClr val="tx1"/>
              </a:solidFill>
              <a:latin typeface="Arial"/>
            </a:endParaRPr>
          </a:p>
        </p:txBody>
      </p:sp>
    </p:spTree>
    <p:extLst>
      <p:ext uri="{EE7C1F4C-52E0-4F26-BA35-06671172A113}">
        <p14:creationId xmlns:p14="http://schemas.microsoft.com/office/powerpoint/2010/main" val="1715616661701"/>
      </p:ext>
    </p:extLst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046D763F-6E5F-4BBF-94A3-D43632D347AE}">
                <a16:creationId xmlns:a16="http://schemas.microsoft.com/office/drawing/2010/main" id="{1498B7BC-9898-4280-8C97-F7825E90781D}"/>
              </a:ext>
            </a:extLst>
          </p:cNvPr>
          <p:cNvSpPr>
            <a:spLocks noGrp="true"/>
          </p:cNvSpPr>
          <p:nvPr>
            <p:ph type="title"/>
          </p:nvPr>
        </p:nvSpPr>
        <p:spPr/>
        <p:txBody>
          <a:bodyPr rtlCol="0"/>
          <a:lstStyle/>
          <a:p>
            <a:pPr algn="l"/>
            <a:r>
              <a:rPr b="1" dirty="0" lang="en-US">
                <a:solidFill>
                  <a:schemeClr val="bg1"/>
                </a:solidFill>
                <a:latin typeface="+mj-lt"/>
              </a:rPr>
              <a:t>    Motivation of Research</a:t>
            </a:r>
            <a:endParaRPr b="1" dirty="0" lang="en-US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" name="">
            <a:extLst>
              <a:ext uri="{CF502E5C-1235-4CE9-8B0E-E6B4CF8B1234}">
                <a16:creationId xmlns:a16="http://schemas.microsoft.com/office/drawing/2010/main" id="{341D4F65-152E-4D25-BC38-63F65E39D120}"/>
              </a:ext>
            </a:extLst>
          </p:cNvPr>
          <p:cNvPicPr>
            <a:picLocks noChangeAspect="true"/>
          </p:cNvPicPr>
          <p:nvPr/>
        </p:nvPicPr>
        <p:blipFill>
          <a:blip r:embed="rId2">
            <a:alphaModFix amt="36000"/>
          </a:blip>
          <a:stretch>
            <a:fillRect/>
          </a:stretch>
        </p:blipFill>
        <p:spPr>
          <a:xfrm flipH="false" flipV="false" rot="0">
            <a:off x="-3048" y="838200"/>
            <a:ext cx="9150096" cy="6100067"/>
          </a:xfrm>
          <a:prstGeom prst="rect">
            <a:avLst/>
          </a:prstGeom>
          <a:noFill/>
        </p:spPr>
      </p:pic>
      <p:sp>
        <p:nvSpPr>
          <p:cNvPr id="4" name="Content Placeholder 2">
            <a:extLst>
              <a:ext uri="{F8F0F47D-BDFB-4849-93E3-99ACCB071847}">
                <a16:creationId xmlns:a16="http://schemas.microsoft.com/office/drawing/2010/main" id="{FBB3D1C8-3F30-48D8-93BE-86788FD303BD}"/>
              </a:ext>
            </a:extLst>
          </p:cNvPr>
          <p:cNvSpPr>
            <a:spLocks noGrp="true"/>
          </p:cNvSpPr>
          <p:nvPr>
            <p:ph idx="1"/>
          </p:nvPr>
        </p:nvSpPr>
        <p:spPr>
          <a:xfrm rot="0">
            <a:off x="-620687" y="990657"/>
            <a:ext cx="9558671" cy="5795162"/>
          </a:xfrm>
        </p:spPr>
        <p:txBody>
          <a:bodyPr rtlCol="0"/>
          <a:lstStyle/>
          <a:p>
            <a:pPr algn="just" lvl="2">
              <a:lnSpc>
                <a:spcPct val="104999"/>
              </a:lnSpc>
            </a:pPr>
            <a:r>
              <a:rPr b="0" dirty="0" i="1" lang="en-US" sz="2600">
                <a:solidFill>
                  <a:schemeClr val="tx2"/>
                </a:solidFill>
                <a:latin typeface="Söhne"/>
              </a:rPr>
              <a:t>Our book recommender system emerged from a desire to revolutionize the way readers discover and engage with literature. </a:t>
            </a:r>
          </a:p>
          <a:p>
            <a:pPr algn="just" lvl="2">
              <a:lnSpc>
                <a:spcPct val="104999"/>
              </a:lnSpc>
            </a:pPr>
            <a:r>
              <a:rPr b="0" dirty="0" i="1" lang="en-US" sz="2600">
                <a:solidFill>
                  <a:schemeClr val="tx2"/>
                </a:solidFill>
                <a:latin typeface="Söhne"/>
              </a:rPr>
              <a:t>Inspired by the principles of legality, user-friendliness, and personalized content recommendation.</a:t>
            </a:r>
          </a:p>
          <a:p>
            <a:pPr algn="just" lvl="2">
              <a:lnSpc>
                <a:spcPct val="104999"/>
              </a:lnSpc>
            </a:pPr>
            <a:r>
              <a:rPr b="0" dirty="0" i="1" lang="en-US" sz="2600">
                <a:solidFill>
                  <a:schemeClr val="tx2"/>
                </a:solidFill>
                <a:latin typeface="Söhne"/>
              </a:rPr>
              <a:t>By leveraging advanced AI algorithms, our system analyzes users' preferences and reading habits to offer curated book recommendations tailored to their unique tastes. </a:t>
            </a:r>
            <a:endParaRPr b="0" dirty="0" i="1" lang="en-US" sz="2600">
              <a:solidFill>
                <a:schemeClr val="tx2"/>
              </a:solidFill>
              <a:latin typeface="Söhne"/>
            </a:endParaRPr>
          </a:p>
        </p:txBody>
      </p:sp>
    </p:spTree>
    <p:extLst>
      <p:ext uri="{843FD230-8F55-472F-802A-C6245F97F42D}">
        <p14:creationId xmlns:p14="http://schemas.microsoft.com/office/powerpoint/2010/main" val="1715616661703"/>
      </p:ext>
    </p:extLst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D50F26C-C639-4B16-9408-3BBC24697AFA}">
                <a16:creationId xmlns:a16="http://schemas.microsoft.com/office/drawing/2010/main" id="{214DC0AF-0D0B-4F82-AD50-C10947E1456A}"/>
              </a:ext>
            </a:extLst>
          </p:cNvPr>
          <p:cNvSpPr>
            <a:spLocks noGrp="true"/>
          </p:cNvSpPr>
          <p:nvPr>
            <p:ph type="title"/>
          </p:nvPr>
        </p:nvSpPr>
        <p:spPr>
          <a:xfrm rot="0">
            <a:off x="152400" y="0"/>
            <a:ext cx="6324600" cy="838200"/>
          </a:xfrm>
        </p:spPr>
        <p:txBody>
          <a:bodyPr rtlCol="0"/>
          <a:lstStyle/>
          <a:p>
            <a:pPr algn="l"/>
            <a:r>
              <a:rPr b="1" dirty="0" lang="en-US">
                <a:solidFill>
                  <a:schemeClr val="bg1"/>
                </a:solidFill>
                <a:latin typeface="+mj-lt"/>
              </a:rPr>
              <a:t>Tools &amp; Technologies</a:t>
            </a:r>
            <a:endParaRPr b="1" dirty="0"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Content Placeholder 1">
            <a:extLst>
              <a:ext uri="{97BDE625-13EC-4A58-9C2C-A5AE5E10F507}">
                <a16:creationId xmlns:a16="http://schemas.microsoft.com/office/drawing/2010/main" id="{461E05BC-4080-45E8-81B2-B1CC6568C2E7}"/>
              </a:ext>
            </a:extLst>
          </p:cNvPr>
          <p:cNvSpPr>
            <a:spLocks noGrp="true"/>
          </p:cNvSpPr>
          <p:nvPr>
            <p:ph idx="1"/>
          </p:nvPr>
        </p:nvSpPr>
        <p:spPr>
          <a:xfrm rot="0">
            <a:off x="64027" y="1127893"/>
            <a:ext cx="9015946" cy="5912539"/>
          </a:xfrm>
        </p:spPr>
        <p:txBody>
          <a:bodyPr rtlCol="0"/>
          <a:lstStyle/>
          <a:p>
            <a:pPr indent="0" marL="0">
              <a:lnSpc>
                <a:spcPct val="104999"/>
              </a:lnSpc>
              <a:buNone/>
            </a:pPr>
            <a:r>
              <a:rPr b="1" dirty="0" lang="en-US" sz="2400">
                <a:latin typeface="Söhne"/>
              </a:rPr>
              <a:t>    1. Python Libraries:</a:t>
            </a:r>
          </a:p>
          <a:p>
            <a:pPr indent="0">
              <a:lnSpc>
                <a:spcPct val="104999"/>
              </a:lnSpc>
              <a:buNone/>
            </a:pPr>
            <a:r>
              <a:rPr b="1" dirty="0" err="1" i="1" lang="en-US" sz="2400">
                <a:latin typeface="Söhne"/>
              </a:rPr>
              <a:t>NumPy</a:t>
            </a:r>
            <a:r>
              <a:rPr dirty="0" lang="en-US" sz="2400">
                <a:latin typeface="Söhne"/>
              </a:rPr>
              <a:t>:</a:t>
            </a:r>
            <a:r>
              <a:rPr dirty="0" lang="en-US" sz="2400">
                <a:latin typeface="Söhne"/>
              </a:rPr>
              <a:t> Efficient numerical computations and data</a:t>
            </a:r>
            <a:r>
              <a:rPr dirty="0" lang="en-US" sz="2400">
                <a:latin typeface="Söhne"/>
              </a:rPr>
              <a:t> </a:t>
            </a:r>
            <a:r>
              <a:rPr dirty="0" lang="en-US" sz="2400">
                <a:latin typeface="Söhne"/>
              </a:rPr>
              <a:t>manipulation.</a:t>
            </a:r>
          </a:p>
          <a:p>
            <a:pPr indent="0">
              <a:lnSpc>
                <a:spcPct val="104999"/>
              </a:lnSpc>
              <a:buNone/>
            </a:pPr>
            <a:r>
              <a:rPr b="1" dirty="0" lang="en-US" sz="2400">
                <a:latin typeface="Söhne"/>
              </a:rPr>
              <a:t>Pandas</a:t>
            </a:r>
            <a:r>
              <a:rPr dirty="0" lang="en-US" sz="2400">
                <a:latin typeface="Söhne"/>
              </a:rPr>
              <a:t>:</a:t>
            </a:r>
            <a:r>
              <a:rPr dirty="0" lang="en-US" sz="2400">
                <a:latin typeface="Söhne"/>
              </a:rPr>
              <a:t> Data analysis, manipulation, and organization within data structures.</a:t>
            </a:r>
          </a:p>
          <a:p>
            <a:pPr indent="0">
              <a:lnSpc>
                <a:spcPct val="104999"/>
              </a:lnSpc>
              <a:buNone/>
            </a:pPr>
            <a:r>
              <a:rPr b="1" dirty="0" err="1" lang="en-US" sz="2400">
                <a:latin typeface="Söhne"/>
              </a:rPr>
              <a:t>Matplotlib</a:t>
            </a:r>
            <a:r>
              <a:rPr b="1" dirty="0" lang="en-US" sz="2400">
                <a:latin typeface="Söhne"/>
              </a:rPr>
              <a:t>.</a:t>
            </a:r>
            <a:r>
              <a:rPr b="1" dirty="0" err="1" lang="en-US" sz="2400">
                <a:latin typeface="Söhne"/>
              </a:rPr>
              <a:t>pyplot</a:t>
            </a:r>
            <a:r>
              <a:rPr b="1" dirty="0" lang="en-US" sz="2400">
                <a:latin typeface="Söhne"/>
              </a:rPr>
              <a:t> and </a:t>
            </a:r>
            <a:r>
              <a:rPr b="1" dirty="0" err="1" lang="en-US" sz="2400">
                <a:latin typeface="Söhne"/>
              </a:rPr>
              <a:t>Seaborn</a:t>
            </a:r>
            <a:r>
              <a:rPr dirty="0" lang="en-US" sz="2400">
                <a:latin typeface="Söhne"/>
              </a:rPr>
              <a:t>: Data visualization for analysis and interpretation.</a:t>
            </a:r>
          </a:p>
          <a:p>
            <a:pPr indent="0">
              <a:lnSpc>
                <a:spcPct val="104999"/>
              </a:lnSpc>
              <a:buNone/>
            </a:pPr>
            <a:r>
              <a:rPr dirty="0" lang="en-US" sz="2000">
                <a:latin typeface="Söhne"/>
              </a:rPr>
              <a:t/>
            </a:r>
          </a:p>
          <a:p>
            <a:pPr indent="0">
              <a:lnSpc>
                <a:spcPct val="104999"/>
              </a:lnSpc>
              <a:buNone/>
            </a:pPr>
            <a:r>
              <a:rPr b="1" dirty="0" lang="en-US" sz="2400">
                <a:latin typeface="Söhne"/>
              </a:rPr>
              <a:t>2. </a:t>
            </a:r>
            <a:r>
              <a:rPr b="1" dirty="0" lang="en-US" sz="2400">
                <a:latin typeface="Söhne"/>
              </a:rPr>
              <a:t>Jupyter Notebook</a:t>
            </a:r>
            <a:r>
              <a:rPr dirty="0" lang="en-US" sz="2400">
                <a:latin typeface="Söhne"/>
              </a:rPr>
              <a:t>:</a:t>
            </a:r>
          </a:p>
          <a:p>
            <a:pPr indent="0">
              <a:lnSpc>
                <a:spcPct val="104999"/>
              </a:lnSpc>
              <a:buNone/>
            </a:pPr>
            <a:r>
              <a:rPr dirty="0" lang="en-US" sz="2400">
                <a:latin typeface="Söhne"/>
              </a:rPr>
              <a:t>Used as the primary integrated development environment (IDE) for writing and executing code. </a:t>
            </a:r>
          </a:p>
          <a:p>
            <a:pPr indent="0">
              <a:lnSpc>
                <a:spcPct val="104999"/>
              </a:lnSpc>
              <a:buNone/>
            </a:pPr>
            <a:r>
              <a:rPr dirty="0" lang="en-US" sz="2000">
                <a:latin typeface="Söhne"/>
              </a:rPr>
              <a:t/>
            </a:r>
          </a:p>
          <a:p>
            <a:pPr indent="0">
              <a:lnSpc>
                <a:spcPct val="104999"/>
              </a:lnSpc>
              <a:buNone/>
            </a:pPr>
            <a:r>
              <a:rPr dirty="0" lang="en-US" sz="2000">
                <a:latin typeface="Söhne"/>
              </a:rPr>
              <a:t> </a:t>
            </a:r>
            <a:endParaRPr dirty="0" lang="en-US" sz="2000">
              <a:latin typeface="Söhne"/>
            </a:endParaRPr>
          </a:p>
        </p:txBody>
      </p:sp>
      <p:pic>
        <p:nvPicPr>
          <p:cNvPr id="4" name="">
            <a:extLst>
              <a:ext uri="{4FD63D80-382E-43AF-8395-593A58C9DED2}">
                <a16:creationId xmlns:a16="http://schemas.microsoft.com/office/drawing/2010/main" id="{B373016B-F104-4FAC-92CA-102D2B8619B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 rot="0">
            <a:off x="6477000" y="4791780"/>
            <a:ext cx="2114969" cy="880910"/>
          </a:xfrm>
          <a:prstGeom prst="rect">
            <a:avLst/>
          </a:prstGeom>
          <a:noFill/>
          <a:ln>
            <a:noFill/>
          </a:ln>
        </p:spPr>
      </p:pic>
    </p:spTree>
    <p:extLst>
      <p:ext uri="{4212ABF5-5EEB-4BFB-B292-64F462B131BC}">
        <p14:creationId xmlns:p14="http://schemas.microsoft.com/office/powerpoint/2010/main" val="1715616661706"/>
      </p:ext>
    </p:extLst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1CA59F68-0E34-4D45-987D-ED37D26C474B}">
                <a16:creationId xmlns:a16="http://schemas.microsoft.com/office/drawing/2010/main" id="{8DB3238D-5B89-46C0-A2E9-58199F06A3C8}"/>
              </a:ext>
            </a:extLst>
          </p:cNvPr>
          <p:cNvSpPr>
            <a:spLocks noGrp="true"/>
          </p:cNvSpPr>
          <p:nvPr>
            <p:ph idx="1"/>
          </p:nvPr>
        </p:nvSpPr>
        <p:spPr>
          <a:xfrm rot="0">
            <a:off x="4641" y="837814"/>
            <a:ext cx="9123112" cy="5059748"/>
          </a:xfrm>
        </p:spPr>
        <p:txBody>
          <a:bodyPr rtlCol="0"/>
          <a:lstStyle/>
          <a:p>
            <a:pPr indent="0" marL="0">
              <a:buNone/>
            </a:pPr>
            <a:r>
              <a:rPr b="1" dirty="0" lang="en-US" sz="2400">
                <a:latin typeface="Söhne"/>
              </a:rPr>
              <a:t>   3. Kaggle</a:t>
            </a:r>
            <a:r>
              <a:rPr dirty="0" lang="en-US" sz="2400">
                <a:latin typeface="Söhne"/>
              </a:rPr>
              <a:t>:</a:t>
            </a:r>
          </a:p>
          <a:p>
            <a:pPr/>
            <a:r>
              <a:rPr dirty="0" lang="en-US" sz="2400">
                <a:latin typeface="Söhne"/>
              </a:rPr>
              <a:t>Acted as a valuable resource for accessing datasets relevant to our book recommender system.</a:t>
            </a:r>
          </a:p>
          <a:p>
            <a:pPr/>
            <a:r>
              <a:rPr b="1" dirty="0" lang="en-US" sz="2400">
                <a:latin typeface="+mn-lt"/>
              </a:rPr>
              <a:t/>
            </a:r>
          </a:p>
          <a:p>
            <a:pPr indent="0" marL="0">
              <a:buNone/>
            </a:pPr>
            <a:r>
              <a:rPr b="1" dirty="0" lang="en-US" sz="2400">
                <a:latin typeface="+mn-lt"/>
              </a:rPr>
              <a:t>   </a:t>
            </a:r>
            <a:r>
              <a:rPr b="1" dirty="0" lang="en-US" sz="2400">
                <a:latin typeface="+mn-lt"/>
              </a:rPr>
              <a:t>4.GitHub:</a:t>
            </a:r>
            <a:r>
              <a:rPr dirty="0" lang="en-US" sz="2400"/>
              <a:t> A version control system and collaboration platform    used for managing project code, tracking changes, and facilitating teamwork among developers working on the Project.</a:t>
            </a:r>
          </a:p>
          <a:p>
            <a:pPr/>
            <a:r>
              <a:rPr b="1" dirty="0" lang="en-US" sz="2400">
                <a:latin typeface="+mn-lt"/>
              </a:rPr>
              <a:t/>
            </a:r>
          </a:p>
          <a:p>
            <a:pPr indent="0" marL="0">
              <a:buNone/>
            </a:pPr>
            <a:r>
              <a:rPr b="1" dirty="0" lang="en-US" sz="2400">
                <a:latin typeface="+mn-lt"/>
              </a:rPr>
              <a:t>   </a:t>
            </a:r>
            <a:r>
              <a:rPr b="1" dirty="0" lang="en-US" sz="2400">
                <a:latin typeface="+mn-lt"/>
              </a:rPr>
              <a:t>5.Visual Studio Code (VS Code):</a:t>
            </a:r>
            <a:r>
              <a:rPr dirty="0" lang="en-US" sz="2400"/>
              <a:t> A popular code editor with  features like syntax highlighting, code completion, and</a:t>
            </a:r>
            <a:r>
              <a:rPr dirty="0" lang="en-US" sz="2400"/>
              <a:t> </a:t>
            </a:r>
            <a:r>
              <a:rPr dirty="0" lang="en-US" sz="2400"/>
              <a:t>d</a:t>
            </a:r>
            <a:r>
              <a:rPr dirty="0" lang="en-US" sz="2400"/>
              <a:t>e</a:t>
            </a:r>
            <a:r>
              <a:rPr dirty="0" lang="en-US" sz="2400"/>
              <a:t>bugging tools.</a:t>
            </a:r>
          </a:p>
          <a:p>
            <a:pPr/>
            <a:r>
              <a:rPr dirty="0" lang="en-US" sz="2400"/>
              <a:t/>
            </a:r>
            <a:endParaRPr dirty="0" lang="en-US" sz="2400"/>
          </a:p>
        </p:txBody>
      </p:sp>
      <p:pic>
        <p:nvPicPr>
          <p:cNvPr descr="image-removebg-preview (1).png" id="3" name="">
            <a:extLst>
              <a:ext uri="{7AA404DD-170A-429E-A1B9-DAC1858EA26E}">
                <a16:creationId xmlns:a16="http://schemas.microsoft.com/office/drawing/2010/main" id="{82FA9325-50BB-41CD-8E41-AB2F6CB21493}"/>
              </a:ext>
            </a:extLst>
          </p:cNvPr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7219426" y="5086673"/>
            <a:ext cx="1752413" cy="810885"/>
          </a:xfrm>
          <a:prstGeom prst="rect">
            <a:avLst/>
          </a:prstGeom>
          <a:noFill/>
        </p:spPr>
      </p:pic>
      <p:pic>
        <p:nvPicPr>
          <p:cNvPr descr="image-removebg-preview (2).png" id="4" name="">
            <a:extLst>
              <a:ext uri="{A6FA4F5D-4E02-427E-B252-ECB6B42AD46C}">
                <a16:creationId xmlns:a16="http://schemas.microsoft.com/office/drawing/2010/main" id="{0F287C1C-3BD4-4DC9-8E79-62060C3820C4}"/>
              </a:ext>
            </a:extLst>
          </p:cNvPr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3496503" y="5985328"/>
            <a:ext cx="2150996" cy="509890"/>
          </a:xfrm>
          <a:prstGeom prst="rect">
            <a:avLst/>
          </a:prstGeom>
          <a:noFill/>
        </p:spPr>
      </p:pic>
    </p:spTree>
    <p:extLst>
      <p:ext uri="{810609B7-C58B-4305-A069-95B3C035A1E5}">
        <p14:creationId xmlns:p14="http://schemas.microsoft.com/office/powerpoint/2010/main" val="1715616661708"/>
      </p:ext>
    </p:extLst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1A3674E5-7ADC-4BC2-B1C5-5B1C09736764}">
                <a16:creationId xmlns:a16="http://schemas.microsoft.com/office/drawing/2010/main" id="{EBDCEEE5-F4F6-4F56-9DDE-C5AAA350E918}"/>
              </a:ext>
            </a:extLst>
          </p:cNvPr>
          <p:cNvSpPr>
            <a:spLocks noGrp="true"/>
          </p:cNvSpPr>
          <p:nvPr>
            <p:ph idx="1"/>
          </p:nvPr>
        </p:nvSpPr>
        <p:spPr>
          <a:xfrm rot="0">
            <a:off x="4638" y="837809"/>
            <a:ext cx="9123112" cy="5859732"/>
          </a:xfrm>
        </p:spPr>
        <p:txBody>
          <a:bodyPr rtlCol="0"/>
          <a:lstStyle/>
          <a:p>
            <a:pPr indent="0" marL="0">
              <a:buNone/>
            </a:pPr>
            <a:r>
              <a:rPr b="1" dirty="0" lang="en-US" sz="2400">
                <a:latin typeface="Söhne"/>
              </a:rPr>
              <a:t>  6.  K-Nearest Neighbors (</a:t>
            </a:r>
            <a:r>
              <a:rPr b="1" dirty="0" err="1" lang="en-US" sz="2400">
                <a:latin typeface="Söhne"/>
              </a:rPr>
              <a:t>KNN</a:t>
            </a:r>
            <a:r>
              <a:rPr b="1" dirty="0" lang="en-US" sz="2400">
                <a:latin typeface="Söhne"/>
              </a:rPr>
              <a:t>) Method :</a:t>
            </a:r>
          </a:p>
          <a:p>
            <a:pPr>
              <a:buChar char="•"/>
            </a:pPr>
            <a:r>
              <a:rPr dirty="0" lang="en-US" sz="2200">
                <a:latin typeface="Söhne"/>
              </a:rPr>
              <a:t>Utilized for recommendation system implementation.</a:t>
            </a:r>
          </a:p>
          <a:p>
            <a:pPr>
              <a:buChar char="•"/>
            </a:pPr>
            <a:r>
              <a:rPr dirty="0" lang="en-US" sz="2200">
                <a:latin typeface="Söhne"/>
              </a:rPr>
              <a:t>Implementation facilitated by Scikit-learn library in Python.</a:t>
            </a:r>
          </a:p>
          <a:p>
            <a:pPr>
              <a:buChar char="•"/>
            </a:pPr>
            <a:r>
              <a:rPr dirty="0" lang="en-US" sz="2200">
                <a:latin typeface="Söhne"/>
              </a:rPr>
              <a:t>Enables personalized book recommendations by identifying similar books based on user preferences.</a:t>
            </a:r>
          </a:p>
          <a:p>
            <a:pPr>
              <a:buChar char="•"/>
            </a:pPr>
            <a:r>
              <a:rPr dirty="0" lang="en-US" sz="2200">
                <a:latin typeface="Söhne"/>
              </a:rPr>
              <a:t/>
            </a:r>
          </a:p>
          <a:p>
            <a:pPr indent="0" marL="0">
              <a:buNone/>
            </a:pPr>
            <a:r>
              <a:rPr b="1" dirty="0" lang="en-US" sz="2400">
                <a:latin typeface="Söhne"/>
              </a:rPr>
              <a:t>  </a:t>
            </a:r>
            <a:r>
              <a:rPr b="1" dirty="0" lang="en-US" sz="2400">
                <a:latin typeface="Söhne"/>
              </a:rPr>
              <a:t>7. Cosine Similarity Method:</a:t>
            </a:r>
          </a:p>
          <a:p>
            <a:pPr>
              <a:buChar char="•"/>
            </a:pPr>
            <a:r>
              <a:rPr dirty="0" lang="en-US" sz="2200">
                <a:latin typeface="Söhne"/>
              </a:rPr>
              <a:t>Employed for recommendation system implementation.</a:t>
            </a:r>
          </a:p>
          <a:p>
            <a:pPr>
              <a:buChar char="•"/>
            </a:pPr>
            <a:r>
              <a:rPr dirty="0" lang="en-US" sz="2200">
                <a:latin typeface="Söhne"/>
              </a:rPr>
              <a:t>Metric used for measuring similarity between two non-zero vectors.</a:t>
            </a:r>
          </a:p>
          <a:p>
            <a:pPr>
              <a:buChar char="•"/>
            </a:pPr>
            <a:r>
              <a:rPr dirty="0" lang="en-US" sz="2200">
                <a:latin typeface="Söhne"/>
              </a:rPr>
              <a:t>Implemented using Scikit-learn library in Python for efficient computation.</a:t>
            </a:r>
          </a:p>
          <a:p>
            <a:pPr/>
            <a:r>
              <a:rPr dirty="0" lang="en-US" sz="2400">
                <a:latin typeface="Söhne"/>
              </a:rPr>
              <a:t/>
            </a:r>
          </a:p>
          <a:p>
            <a:pPr/>
            <a:r>
              <a:rPr dirty="0" lang="en-US"/>
              <a:t/>
            </a:r>
          </a:p>
          <a:p>
            <a:pPr/>
            <a:r>
              <a:rPr dirty="0" lang="en-US" sz="2400"/>
              <a:t/>
            </a:r>
            <a:endParaRPr dirty="0" lang="en-US" sz="2400"/>
          </a:p>
        </p:txBody>
      </p:sp>
    </p:spTree>
    <p:extLst>
      <p:ext uri="{11AB7697-483D-4B59-A03A-93549B1A40A6}">
        <p14:creationId xmlns:p14="http://schemas.microsoft.com/office/powerpoint/2010/main" val="1715616661710"/>
      </p:ext>
    </p:extLst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9012807A-6228-442F-8CAC-97436585E5EF}">
                <a16:creationId xmlns:a16="http://schemas.microsoft.com/office/drawing/2010/main" id="{10A445F0-80FD-4CC2-9165-77E596BC0700}"/>
              </a:ext>
            </a:extLst>
          </p:cNvPr>
          <p:cNvSpPr>
            <a:spLocks noGrp="true"/>
          </p:cNvSpPr>
          <p:nvPr>
            <p:ph type="title"/>
          </p:nvPr>
        </p:nvSpPr>
        <p:spPr>
          <a:xfrm rot="0">
            <a:off x="228600" y="0"/>
            <a:ext cx="6248400" cy="838200"/>
          </a:xfrm>
        </p:spPr>
        <p:txBody>
          <a:bodyPr rtlCol="0"/>
          <a:lstStyle/>
          <a:p>
            <a:pPr algn="l"/>
            <a:r>
              <a:rPr b="1" dirty="0" i="0" lang="en-US">
                <a:solidFill>
                  <a:schemeClr val="bg1"/>
                </a:solidFill>
                <a:latin typeface="+mj-lt"/>
              </a:rPr>
              <a:t>Project </a:t>
            </a:r>
            <a:r>
              <a:rPr b="1" dirty="0" i="0" lang="en-US">
                <a:solidFill>
                  <a:schemeClr val="bg1"/>
                </a:solidFill>
                <a:latin typeface="+mj-lt"/>
              </a:rPr>
              <a:t>Highlights : 1 (k-</a:t>
            </a:r>
            <a:r>
              <a:rPr b="1" dirty="0" err="1" i="0" lang="en-US">
                <a:solidFill>
                  <a:schemeClr val="bg1"/>
                </a:solidFill>
                <a:latin typeface="+mj-lt"/>
              </a:rPr>
              <a:t>neighbour</a:t>
            </a:r>
            <a:r>
              <a:rPr b="1" dirty="0" i="0" lang="en-US">
                <a:solidFill>
                  <a:schemeClr val="bg1"/>
                </a:solidFill>
                <a:latin typeface="+mj-lt"/>
              </a:rPr>
              <a:t>)</a:t>
            </a:r>
            <a:endParaRPr b="1" dirty="0" i="0"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Content Placeholder 2">
            <a:extLst>
              <a:ext uri="{A630DB1D-894D-4928-A697-73D4C075E1F8}">
                <a16:creationId xmlns:a16="http://schemas.microsoft.com/office/drawing/2010/main" id="{F2BF597D-81D8-4BB3-B674-68643F7341E2}"/>
              </a:ext>
            </a:extLst>
          </p:cNvPr>
          <p:cNvSpPr>
            <a:spLocks noGrp="true"/>
          </p:cNvSpPr>
          <p:nvPr>
            <p:ph idx="1"/>
          </p:nvPr>
        </p:nvSpPr>
        <p:spPr>
          <a:xfrm rot="0">
            <a:off x="157238" y="838200"/>
            <a:ext cx="8829529" cy="5059748"/>
          </a:xfrm>
        </p:spPr>
        <p:txBody>
          <a:bodyPr rtlCol="0"/>
          <a:lstStyle/>
          <a:p>
            <a:pPr indent="0" marL="0">
              <a:lnSpc>
                <a:spcPct val="115000"/>
              </a:lnSpc>
              <a:buNone/>
            </a:pPr>
            <a:r>
              <a:rPr b="0" dirty="0" i="1" lang="en-US" sz="2800" u="sng">
                <a:latin typeface="+mn-lt"/>
              </a:rPr>
              <a:t> Here is some snapshots of our</a:t>
            </a:r>
            <a:r>
              <a:rPr b="0" dirty="0" i="1" lang="en-US" sz="2800" u="sng">
                <a:latin typeface="+mn-lt"/>
              </a:rPr>
              <a:t> code that we use in our book recommender</a:t>
            </a:r>
            <a:r>
              <a:rPr b="0" dirty="0" i="1" lang="en-US" sz="2800" u="sng">
                <a:latin typeface="+mn-lt"/>
              </a:rPr>
              <a:t> project:</a:t>
            </a:r>
          </a:p>
          <a:p>
            <a:pPr indent="0" marL="0">
              <a:buNone/>
            </a:pPr>
            <a:r>
              <a:rPr b="0" dirty="0" i="1" lang="en-US" sz="2800" u="sng">
                <a:latin typeface="+mn-lt"/>
              </a:rPr>
              <a:t/>
            </a:r>
          </a:p>
          <a:p>
            <a:pPr indent="0" marL="0">
              <a:buFont typeface="Arial"/>
              <a:buNone/>
            </a:pPr>
            <a:r>
              <a:rPr b="0" dirty="0" i="1" lang="en-US" sz="2800" u="sng">
                <a:latin typeface="+mn-lt"/>
              </a:rPr>
              <a:t/>
            </a:r>
          </a:p>
          <a:p>
            <a:pPr indent="0" marL="0">
              <a:buNone/>
            </a:pPr>
            <a:r>
              <a:rPr dirty="0" lang="en-US" sz="2800"/>
              <a:t/>
            </a:r>
            <a:endParaRPr dirty="0" lang="en-US" sz="2800"/>
          </a:p>
        </p:txBody>
      </p:sp>
      <p:pic>
        <p:nvPicPr>
          <p:cNvPr id="4" name="">
            <a:extLst>
              <a:ext uri="{BB95B1C1-D2EC-420F-8AC0-DC5A7CA0A7FF}">
                <a16:creationId xmlns:a16="http://schemas.microsoft.com/office/drawing/2010/main" id="{3194B838-C0EE-4919-A843-AC274359E970}"/>
              </a:ext>
            </a:extLst>
          </p:cNvPr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flipH="false" flipV="false" rot="0">
            <a:off x="811396" y="2075983"/>
            <a:ext cx="7678950" cy="4319406"/>
          </a:xfrm>
          <a:prstGeom prst="rect">
            <a:avLst/>
          </a:prstGeom>
          <a:noFill/>
        </p:spPr>
      </p:pic>
    </p:spTree>
    <p:extLst>
      <p:ext uri="{5EC5912D-5E1A-42FF-ACE7-DF8153B33B5F}">
        <p14:creationId xmlns:p14="http://schemas.microsoft.com/office/powerpoint/2010/main" val="1715616661712"/>
      </p:ext>
    </p:extLst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r="http://schemas.openxmlformats.org/officeDocument/2006/relationships" xmlns:vt="http://schemas.openxmlformats.org/officeDocument/2006/docPropsVTypes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>
            <a:extLst>
              <a:ext uri="{17798D40-A173-45CE-9BC3-7E156332E09F}">
                <a16:creationId xmlns:a16="http://schemas.microsoft.com/office/drawing/2010/main" id="{79856B2F-5885-4E33-9D53-D35A7328FC5A}"/>
              </a:ext>
            </a:extLst>
          </p:cNvPr>
          <p:cNvPicPr>
            <a:picLocks noChangeAspect="true" noGrp="true"/>
          </p:cNvPicPr>
          <p:nvPr>
            <p:ph idx="1"/>
          </p:nvPr>
        </p:nvPicPr>
        <p:blipFill>
          <a:blip r:embed="rId2"/>
          <a:srcRect b="1115" l="0" r="0" t="1115"/>
          <a:stretch>
            <a:fillRect/>
          </a:stretch>
        </p:blipFill>
        <p:spPr>
          <a:xfrm rot="0">
            <a:off x="767229" y="1573634"/>
            <a:ext cx="7609551" cy="4184961"/>
          </a:xfrm>
          <a:noFill/>
        </p:spPr>
      </p:pic>
      <p:sp>
        <p:nvSpPr>
          <p:cNvPr id="3" name="Title 3">
            <a:extLst>
              <a:ext uri="{FD1ACB21-9C81-4440-B427-45F4EFE4A9F7}">
                <a16:creationId xmlns:a16="http://schemas.microsoft.com/office/drawing/2010/main" id="{098B1AE6-CC3D-4384-A058-BD591D10C36B}"/>
              </a:ext>
            </a:extLst>
          </p:cNvPr>
          <p:cNvSpPr>
            <a:spLocks noGrp="true"/>
          </p:cNvSpPr>
          <p:nvPr>
            <p:ph type="title"/>
          </p:nvPr>
        </p:nvSpPr>
        <p:spPr/>
        <p:txBody>
          <a:bodyPr rtlCol="0"/>
          <a:lstStyle/>
          <a:p>
            <a:pPr algn="l"/>
            <a:r>
              <a:rPr b="1" dirty="0" i="0" lang="en-US">
                <a:solidFill>
                  <a:schemeClr val="bg1"/>
                </a:solidFill>
                <a:latin typeface="+mj-lt"/>
              </a:rPr>
              <a:t>  Project </a:t>
            </a:r>
            <a:r>
              <a:rPr b="1" dirty="0" i="0" lang="en-US">
                <a:solidFill>
                  <a:schemeClr val="bg1"/>
                </a:solidFill>
                <a:latin typeface="+mj-lt"/>
              </a:rPr>
              <a:t>Highlights</a:t>
            </a:r>
            <a:r>
              <a:rPr b="1" dirty="0" i="0" lang="en-US">
                <a:solidFill>
                  <a:schemeClr val="bg1"/>
                </a:solidFill>
                <a:latin typeface="+mj-lt"/>
              </a:rPr>
              <a:t> : 2 (Cosine Similarity)</a:t>
            </a:r>
            <a:endParaRPr b="1" dirty="0" i="0" lang="en-US">
              <a:solidFill>
                <a:schemeClr val="bg1"/>
              </a:solidFill>
              <a:latin typeface="+mj-lt"/>
            </a:endParaRPr>
          </a:p>
        </p:txBody>
      </p:sp>
    </p:spTree>
    <p:extLst>
      <p:ext uri="{E88A7A05-36EB-475E-B6B3-730A9764D166}">
        <p14:creationId xmlns:p14="http://schemas.microsoft.com/office/powerpoint/2010/main" val="1715616661714"/>
      </p:ext>
    </p:extLst>
  </p:cSld>
  <p:clrMapOvr>
    <a:masterClrMapping/>
  </p:clrMapOvr>
</p:sld>
</file>

<file path=ppt/theme/theme1.xml><?xml version="1.0" encoding="utf-8"?>
<a:theme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name="Office Theme">
  <a:themeElements>
    <a:clrScheme name="Wavy">
      <a:dk1>
        <a:srgbClr val="000000"/>
      </a:dk1>
      <a:lt1>
        <a:srgbClr val="ffffff"/>
      </a:lt1>
      <a:dk2>
        <a:srgbClr val="162544"/>
      </a:dk2>
      <a:lt2>
        <a:srgbClr val="f6f6f6"/>
      </a:lt2>
      <a:accent1>
        <a:srgbClr val="ffad4a"/>
      </a:accent1>
      <a:accent2>
        <a:srgbClr val="f94040"/>
      </a:accent2>
      <a:accent3>
        <a:srgbClr val="65b4e1"/>
      </a:accent3>
      <a:accent4>
        <a:srgbClr val="2bb17e"/>
      </a:accent4>
      <a:accent5>
        <a:srgbClr val="8b45cf"/>
      </a:accent5>
      <a:accent6>
        <a:srgbClr val="c7ccd9"/>
      </a:accent6>
      <a:hlink>
        <a:srgbClr val="4fc3ee"/>
      </a:hlink>
      <a:folHlink>
        <a:srgbClr val="db3939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cap="flat" w="9525">
          <a:solidFill>
            <a:schemeClr val="phClr">
              <a:shade val="95000"/>
              <a:satMod val="104999"/>
            </a:schemeClr>
          </a:solidFill>
          <a:prstDash val="solid"/>
        </a:ln>
        <a:ln cap="flat" w="25400">
          <a:solidFill>
            <a:schemeClr val="phClr"/>
          </a:solidFill>
          <a:prstDash val="solid"/>
        </a:ln>
        <a:ln cap="flat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name="Office Theme">
  <a:themeElements>
    <a:clrScheme name="Wavy">
      <a:dk1>
        <a:srgbClr val="000000"/>
      </a:dk1>
      <a:lt1>
        <a:srgbClr val="ffffff"/>
      </a:lt1>
      <a:dk2>
        <a:srgbClr val="162544"/>
      </a:dk2>
      <a:lt2>
        <a:srgbClr val="f6f6f6"/>
      </a:lt2>
      <a:accent1>
        <a:srgbClr val="ffad4a"/>
      </a:accent1>
      <a:accent2>
        <a:srgbClr val="f94040"/>
      </a:accent2>
      <a:accent3>
        <a:srgbClr val="65b4e1"/>
      </a:accent3>
      <a:accent4>
        <a:srgbClr val="2bb17e"/>
      </a:accent4>
      <a:accent5>
        <a:srgbClr val="8b45cf"/>
      </a:accent5>
      <a:accent6>
        <a:srgbClr val="c7ccd9"/>
      </a:accent6>
      <a:hlink>
        <a:srgbClr val="4fc3ee"/>
      </a:hlink>
      <a:folHlink>
        <a:srgbClr val="db3939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cap="flat" w="9525">
          <a:solidFill>
            <a:schemeClr val="phClr">
              <a:shade val="95000"/>
              <a:satMod val="104999"/>
            </a:schemeClr>
          </a:solidFill>
          <a:prstDash val="solid"/>
        </a:ln>
        <a:ln cap="flat" w="25400">
          <a:solidFill>
            <a:schemeClr val="phClr"/>
          </a:solidFill>
          <a:prstDash val="solid"/>
        </a:ln>
        <a:ln cap="flat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/>
  <a:extraClrSchemeLst/>
</a:theme>
</file>

<file path=docProps/app.xml><?xml version="1.0" encoding="utf-8"?>
<properties:Properties xmlns:properties="http://schemas.openxmlformats.org/officeDocument/2006/extended-properties" xmlns:vt="http://schemas.openxmlformats.org/officeDocument/2006/docPropsVTypes">
  <properties:AppVersion>3.0000</properties:AppVersion>
  <properties:ScaleCrop>false</properties:ScaleCrop>
  <properties:Company>Company</properties:Company>
  <properties:LinksUpToDate>false</properties:LinksUpToDate>
  <properties:HyperlinksChanged>false</properties:HyperlinksChanged>
  <properties:PresentationFormat>On-Screen Show (4:3)</properties:PresentationFormat>
  <properties:Application>Zoho Show</properties:Application>
  <properties:SharedDoc>false</properties:SharedDoc>
</properties: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Slide 1</dc:title>
  <cp:revision>1</cp:revision>
  <dc:creator/>
  <cp:lastModifiedBy/>
  <dcterms:created xsi:type="dcterms:W3CDTF">2024-05-12T16:05:29Z</dcterms:created>
  <dcterms:modified xsi:type="dcterms:W3CDTF">2024-05-13T13:01:24Z</dcterms:modified>
</cp:coreProperties>
</file>